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7"/>
  </p:notesMasterIdLst>
  <p:sldIdLst>
    <p:sldId id="257" r:id="rId2"/>
    <p:sldId id="261" r:id="rId3"/>
    <p:sldId id="273" r:id="rId4"/>
    <p:sldId id="280" r:id="rId5"/>
    <p:sldId id="274" r:id="rId6"/>
    <p:sldId id="275" r:id="rId7"/>
    <p:sldId id="276" r:id="rId8"/>
    <p:sldId id="277" r:id="rId9"/>
    <p:sldId id="278" r:id="rId10"/>
    <p:sldId id="279" r:id="rId11"/>
    <p:sldId id="281" r:id="rId12"/>
    <p:sldId id="282" r:id="rId13"/>
    <p:sldId id="283" r:id="rId14"/>
    <p:sldId id="284" r:id="rId15"/>
    <p:sldId id="285" r:id="rId16"/>
    <p:sldId id="286" r:id="rId17"/>
    <p:sldId id="272" r:id="rId18"/>
    <p:sldId id="287" r:id="rId19"/>
    <p:sldId id="289" r:id="rId20"/>
    <p:sldId id="290" r:id="rId21"/>
    <p:sldId id="291" r:id="rId22"/>
    <p:sldId id="292" r:id="rId23"/>
    <p:sldId id="288" r:id="rId24"/>
    <p:sldId id="293" r:id="rId25"/>
    <p:sldId id="271" r:id="rId26"/>
  </p:sldIdLst>
  <p:sldSz cx="24384000" cy="13716000"/>
  <p:notesSz cx="6858000" cy="9144000"/>
  <p:embeddedFontLst>
    <p:embeddedFont>
      <p:font typeface="Open Sans" panose="020B0604020202020204" charset="0"/>
      <p:regular r:id="rId28"/>
      <p:bold r:id="rId29"/>
      <p:italic r:id="rId30"/>
      <p:boldItalic r:id="rId31"/>
    </p:embeddedFont>
    <p:embeddedFont>
      <p:font typeface="Arial Unicode MS" panose="020B0604020202020204" pitchFamily="34" charset="-128"/>
      <p:regular r:id="rId32"/>
    </p:embeddedFont>
    <p:embeddedFont>
      <p:font typeface="Open Sans Bold" panose="020B0604020202020204" charset="0"/>
      <p:bold r:id="rId33"/>
    </p:embeddedFont>
    <p:embeddedFont>
      <p:font typeface="Google Sans"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975" userDrawn="1">
          <p15:clr>
            <a:srgbClr val="A4A3A4"/>
          </p15:clr>
        </p15:guide>
        <p15:guide id="2" pos="5760" userDrawn="1">
          <p15:clr>
            <a:srgbClr val="9AA0A6"/>
          </p15:clr>
        </p15:guide>
        <p15:guide id="3" orient="horz" pos="3817" userDrawn="1">
          <p15:clr>
            <a:srgbClr val="9AA0A6"/>
          </p15:clr>
        </p15:guide>
        <p15:guide id="4" orient="horz" pos="576" userDrawn="1">
          <p15:clr>
            <a:srgbClr val="9AA0A6"/>
          </p15:clr>
        </p15:guide>
        <p15:guide id="5" orient="horz" pos="3358" userDrawn="1">
          <p15:clr>
            <a:srgbClr val="9AA0A6"/>
          </p15:clr>
        </p15:guide>
        <p15:guide id="6" pos="2447" userDrawn="1">
          <p15:clr>
            <a:srgbClr val="9AA0A6"/>
          </p15:clr>
        </p15:guide>
        <p15:guide id="7" pos="521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000"/>
    <a:srgbClr val="EE926B"/>
    <a:srgbClr val="EECE6B"/>
    <a:srgbClr val="5A95C7"/>
    <a:srgbClr val="A64F2A"/>
    <a:srgbClr val="FFFFFF"/>
    <a:srgbClr val="DE4200"/>
    <a:srgbClr val="A672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4" d="100"/>
          <a:sy n="24" d="100"/>
        </p:scale>
        <p:origin x="106" y="888"/>
      </p:cViewPr>
      <p:guideLst>
        <p:guide pos="975"/>
        <p:guide pos="5760"/>
        <p:guide orient="horz" pos="3817"/>
        <p:guide orient="horz" pos="576"/>
        <p:guide orient="horz" pos="3358"/>
        <p:guide pos="2447"/>
        <p:guide pos="52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25000"/>
              </a:lnSpc>
              <a:spcBef>
                <a:spcPts val="0"/>
              </a:spcBef>
              <a:spcAft>
                <a:spcPts val="0"/>
              </a:spcAft>
              <a:buSzPts val="1400"/>
              <a:buChar char="●"/>
              <a:defRPr/>
            </a:lvl1pPr>
            <a:lvl2pPr marL="914400" marR="0" lvl="1" indent="-317500" algn="l" rtl="0">
              <a:lnSpc>
                <a:spcPct val="125000"/>
              </a:lnSpc>
              <a:spcBef>
                <a:spcPts val="0"/>
              </a:spcBef>
              <a:spcAft>
                <a:spcPts val="0"/>
              </a:spcAft>
              <a:buSzPts val="1400"/>
              <a:buChar char="○"/>
              <a:defRPr/>
            </a:lvl2pPr>
            <a:lvl3pPr marL="1371600" marR="0" lvl="2" indent="-317500" algn="l" rtl="0">
              <a:lnSpc>
                <a:spcPct val="125000"/>
              </a:lnSpc>
              <a:spcBef>
                <a:spcPts val="0"/>
              </a:spcBef>
              <a:spcAft>
                <a:spcPts val="0"/>
              </a:spcAft>
              <a:buSzPts val="1400"/>
              <a:buChar char="■"/>
              <a:defRPr/>
            </a:lvl3pPr>
            <a:lvl4pPr marL="1828800" marR="0" lvl="3" indent="-317500" algn="l" rtl="0">
              <a:lnSpc>
                <a:spcPct val="125000"/>
              </a:lnSpc>
              <a:spcBef>
                <a:spcPts val="0"/>
              </a:spcBef>
              <a:spcAft>
                <a:spcPts val="0"/>
              </a:spcAft>
              <a:buSzPts val="1400"/>
              <a:buChar char="●"/>
              <a:defRPr/>
            </a:lvl4pPr>
            <a:lvl5pPr marL="2286000" marR="0" lvl="4" indent="-317500" algn="l" rtl="0">
              <a:lnSpc>
                <a:spcPct val="125000"/>
              </a:lnSpc>
              <a:spcBef>
                <a:spcPts val="0"/>
              </a:spcBef>
              <a:spcAft>
                <a:spcPts val="0"/>
              </a:spcAft>
              <a:buSzPts val="1400"/>
              <a:buChar char="○"/>
              <a:defRPr/>
            </a:lvl5pPr>
            <a:lvl6pPr marL="2743200" marR="0" lvl="5" indent="-317500" algn="l" rtl="0">
              <a:lnSpc>
                <a:spcPct val="125000"/>
              </a:lnSpc>
              <a:spcBef>
                <a:spcPts val="0"/>
              </a:spcBef>
              <a:spcAft>
                <a:spcPts val="0"/>
              </a:spcAft>
              <a:buSzPts val="1400"/>
              <a:buChar char="■"/>
              <a:defRPr/>
            </a:lvl6pPr>
            <a:lvl7pPr marL="3200400" marR="0" lvl="6" indent="-317500" algn="l" rtl="0">
              <a:lnSpc>
                <a:spcPct val="125000"/>
              </a:lnSpc>
              <a:spcBef>
                <a:spcPts val="0"/>
              </a:spcBef>
              <a:spcAft>
                <a:spcPts val="0"/>
              </a:spcAft>
              <a:buSzPts val="1400"/>
              <a:buChar char="●"/>
              <a:defRPr/>
            </a:lvl7pPr>
            <a:lvl8pPr marL="3657600" marR="0" lvl="7" indent="-317500" algn="l" rtl="0">
              <a:lnSpc>
                <a:spcPct val="125000"/>
              </a:lnSpc>
              <a:spcBef>
                <a:spcPts val="0"/>
              </a:spcBef>
              <a:spcAft>
                <a:spcPts val="0"/>
              </a:spcAft>
              <a:buSzPts val="1400"/>
              <a:buChar char="○"/>
              <a:defRPr/>
            </a:lvl8pPr>
            <a:lvl9pPr marL="4114800" marR="0" lvl="8" indent="-317500" algn="l" rtl="0">
              <a:lnSpc>
                <a:spcPct val="12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8691264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62fc528f49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62fc528f49_1_7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016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6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323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670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06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237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3197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277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7077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490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108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2167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06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726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716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9647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4932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2fc528f4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2fc528f49_5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22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9412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644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62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368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397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67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2fc528f4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2fc528f49_0_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171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Title">
  <p:cSld name="(Avoid) Title, Subtitle, Bullets_1_2">
    <p:spTree>
      <p:nvGrpSpPr>
        <p:cNvPr id="1" name="Shape 13"/>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E04249E2-E0C7-4D17-BCE3-4130AEBD5F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698" r="610"/>
          <a:stretch/>
        </p:blipFill>
        <p:spPr>
          <a:xfrm>
            <a:off x="-1" y="0"/>
            <a:ext cx="24384001" cy="13728192"/>
          </a:xfrm>
          <a:prstGeom prst="rect">
            <a:avLst/>
          </a:prstGeom>
        </p:spPr>
      </p:pic>
      <p:sp>
        <p:nvSpPr>
          <p:cNvPr id="15" name="Google Shape;15;p3"/>
          <p:cNvSpPr txBox="1">
            <a:spLocks noGrp="1"/>
          </p:cNvSpPr>
          <p:nvPr>
            <p:ph type="title"/>
          </p:nvPr>
        </p:nvSpPr>
        <p:spPr>
          <a:xfrm>
            <a:off x="2021179" y="4801680"/>
            <a:ext cx="12287100" cy="2636335"/>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0">
                <a:solidFill>
                  <a:srgbClr val="202124"/>
                </a:solidFill>
              </a:defRPr>
            </a:lvl1pPr>
            <a:lvl2pPr lvl="1" rtl="0">
              <a:spcBef>
                <a:spcPts val="0"/>
              </a:spcBef>
              <a:spcAft>
                <a:spcPts val="0"/>
              </a:spcAft>
              <a:buNone/>
              <a:defRPr>
                <a:solidFill>
                  <a:srgbClr val="4285F4"/>
                </a:solidFill>
              </a:defRPr>
            </a:lvl2pPr>
            <a:lvl3pPr lvl="2" rtl="0">
              <a:spcBef>
                <a:spcPts val="0"/>
              </a:spcBef>
              <a:spcAft>
                <a:spcPts val="0"/>
              </a:spcAft>
              <a:buNone/>
              <a:defRPr>
                <a:solidFill>
                  <a:srgbClr val="4285F4"/>
                </a:solidFill>
              </a:defRPr>
            </a:lvl3pPr>
            <a:lvl4pPr lvl="3" rtl="0">
              <a:spcBef>
                <a:spcPts val="0"/>
              </a:spcBef>
              <a:spcAft>
                <a:spcPts val="0"/>
              </a:spcAft>
              <a:buNone/>
              <a:defRPr>
                <a:solidFill>
                  <a:srgbClr val="4285F4"/>
                </a:solidFill>
              </a:defRPr>
            </a:lvl4pPr>
            <a:lvl5pPr lvl="4" rtl="0">
              <a:spcBef>
                <a:spcPts val="0"/>
              </a:spcBef>
              <a:spcAft>
                <a:spcPts val="0"/>
              </a:spcAft>
              <a:buNone/>
              <a:defRPr>
                <a:solidFill>
                  <a:srgbClr val="4285F4"/>
                </a:solidFill>
              </a:defRPr>
            </a:lvl5pPr>
            <a:lvl6pPr lvl="5" rtl="0">
              <a:spcBef>
                <a:spcPts val="0"/>
              </a:spcBef>
              <a:spcAft>
                <a:spcPts val="0"/>
              </a:spcAft>
              <a:buNone/>
              <a:defRPr>
                <a:solidFill>
                  <a:srgbClr val="4285F4"/>
                </a:solidFill>
              </a:defRPr>
            </a:lvl6pPr>
            <a:lvl7pPr lvl="6" rtl="0">
              <a:spcBef>
                <a:spcPts val="0"/>
              </a:spcBef>
              <a:spcAft>
                <a:spcPts val="0"/>
              </a:spcAft>
              <a:buNone/>
              <a:defRPr>
                <a:solidFill>
                  <a:srgbClr val="4285F4"/>
                </a:solidFill>
              </a:defRPr>
            </a:lvl7pPr>
            <a:lvl8pPr lvl="7" rtl="0">
              <a:spcBef>
                <a:spcPts val="0"/>
              </a:spcBef>
              <a:spcAft>
                <a:spcPts val="0"/>
              </a:spcAft>
              <a:buNone/>
              <a:defRPr>
                <a:solidFill>
                  <a:srgbClr val="4285F4"/>
                </a:solidFill>
              </a:defRPr>
            </a:lvl8pPr>
            <a:lvl9pPr lvl="8" rtl="0">
              <a:spcBef>
                <a:spcPts val="0"/>
              </a:spcBef>
              <a:spcAft>
                <a:spcPts val="0"/>
              </a:spcAft>
              <a:buNone/>
              <a:defRPr>
                <a:solidFill>
                  <a:srgbClr val="4285F4"/>
                </a:solidFill>
              </a:defRPr>
            </a:lvl9pPr>
          </a:lstStyle>
          <a:p>
            <a:endParaRPr dirty="0"/>
          </a:p>
        </p:txBody>
      </p:sp>
      <p:sp>
        <p:nvSpPr>
          <p:cNvPr id="16" name="Google Shape;16;p3"/>
          <p:cNvSpPr txBox="1">
            <a:spLocks noGrp="1"/>
          </p:cNvSpPr>
          <p:nvPr>
            <p:ph type="title" idx="2"/>
          </p:nvPr>
        </p:nvSpPr>
        <p:spPr>
          <a:xfrm>
            <a:off x="2021178" y="7438015"/>
            <a:ext cx="12287099" cy="1088400"/>
          </a:xfrm>
          <a:prstGeom prst="rect">
            <a:avLst/>
          </a:prstGeom>
        </p:spPr>
        <p:txBody>
          <a:bodyPr spcFirstLastPara="1" wrap="square" lIns="91425" tIns="91425" rIns="91425" bIns="91425" anchor="t" anchorCtr="0">
            <a:noAutofit/>
          </a:bodyPr>
          <a:lstStyle>
            <a:lvl1pPr lvl="0" rtl="0">
              <a:lnSpc>
                <a:spcPct val="125000"/>
              </a:lnSpc>
              <a:spcBef>
                <a:spcPts val="0"/>
              </a:spcBef>
              <a:spcAft>
                <a:spcPts val="0"/>
              </a:spcAft>
              <a:buNone/>
              <a:defRPr sz="4000">
                <a:solidFill>
                  <a:srgbClr val="202124"/>
                </a:solidFill>
              </a:defRPr>
            </a:lvl1pPr>
            <a:lvl2pPr lvl="1" rtl="0">
              <a:spcBef>
                <a:spcPts val="0"/>
              </a:spcBef>
              <a:spcAft>
                <a:spcPts val="0"/>
              </a:spcAft>
              <a:buNone/>
              <a:defRPr sz="4000">
                <a:solidFill>
                  <a:srgbClr val="202124"/>
                </a:solidFill>
              </a:defRPr>
            </a:lvl2pPr>
            <a:lvl3pPr lvl="2" rtl="0">
              <a:spcBef>
                <a:spcPts val="0"/>
              </a:spcBef>
              <a:spcAft>
                <a:spcPts val="0"/>
              </a:spcAft>
              <a:buNone/>
              <a:defRPr sz="4000">
                <a:solidFill>
                  <a:srgbClr val="202124"/>
                </a:solidFill>
              </a:defRPr>
            </a:lvl3pPr>
            <a:lvl4pPr lvl="3" rtl="0">
              <a:spcBef>
                <a:spcPts val="0"/>
              </a:spcBef>
              <a:spcAft>
                <a:spcPts val="0"/>
              </a:spcAft>
              <a:buNone/>
              <a:defRPr sz="4000">
                <a:solidFill>
                  <a:srgbClr val="202124"/>
                </a:solidFill>
              </a:defRPr>
            </a:lvl4pPr>
            <a:lvl5pPr lvl="4" rtl="0">
              <a:spcBef>
                <a:spcPts val="0"/>
              </a:spcBef>
              <a:spcAft>
                <a:spcPts val="0"/>
              </a:spcAft>
              <a:buNone/>
              <a:defRPr sz="4000">
                <a:solidFill>
                  <a:srgbClr val="202124"/>
                </a:solidFill>
              </a:defRPr>
            </a:lvl5pPr>
            <a:lvl6pPr lvl="5" rtl="0">
              <a:spcBef>
                <a:spcPts val="0"/>
              </a:spcBef>
              <a:spcAft>
                <a:spcPts val="0"/>
              </a:spcAft>
              <a:buNone/>
              <a:defRPr sz="4000">
                <a:solidFill>
                  <a:srgbClr val="202124"/>
                </a:solidFill>
              </a:defRPr>
            </a:lvl6pPr>
            <a:lvl7pPr lvl="6" rtl="0">
              <a:spcBef>
                <a:spcPts val="0"/>
              </a:spcBef>
              <a:spcAft>
                <a:spcPts val="0"/>
              </a:spcAft>
              <a:buNone/>
              <a:defRPr sz="4000">
                <a:solidFill>
                  <a:srgbClr val="202124"/>
                </a:solidFill>
              </a:defRPr>
            </a:lvl7pPr>
            <a:lvl8pPr lvl="7" rtl="0">
              <a:spcBef>
                <a:spcPts val="0"/>
              </a:spcBef>
              <a:spcAft>
                <a:spcPts val="0"/>
              </a:spcAft>
              <a:buNone/>
              <a:defRPr sz="4000">
                <a:solidFill>
                  <a:srgbClr val="202124"/>
                </a:solidFill>
              </a:defRPr>
            </a:lvl8pPr>
            <a:lvl9pPr lvl="8" rtl="0">
              <a:spcBef>
                <a:spcPts val="0"/>
              </a:spcBef>
              <a:spcAft>
                <a:spcPts val="0"/>
              </a:spcAft>
              <a:buNone/>
              <a:defRPr sz="4000">
                <a:solidFill>
                  <a:srgbClr val="202124"/>
                </a:solidFill>
              </a:defRPr>
            </a:lvl9pPr>
          </a:lstStyle>
          <a:p>
            <a:endParaRPr dirty="0"/>
          </a:p>
        </p:txBody>
      </p:sp>
      <p:sp>
        <p:nvSpPr>
          <p:cNvPr id="17" name="Google Shape;17;p3"/>
          <p:cNvSpPr txBox="1">
            <a:spLocks noGrp="1"/>
          </p:cNvSpPr>
          <p:nvPr>
            <p:ph type="title" idx="3"/>
          </p:nvPr>
        </p:nvSpPr>
        <p:spPr>
          <a:xfrm>
            <a:off x="3537781" y="9842907"/>
            <a:ext cx="4184100" cy="1278300"/>
          </a:xfrm>
          <a:prstGeom prst="rect">
            <a:avLst/>
          </a:prstGeom>
        </p:spPr>
        <p:txBody>
          <a:bodyPr spcFirstLastPara="1" wrap="square" lIns="91425" tIns="91425" rIns="91425" bIns="91425" anchor="t" anchorCtr="0">
            <a:noAutofit/>
          </a:bodyPr>
          <a:lstStyle>
            <a:lvl1pPr lvl="0" rtl="0">
              <a:lnSpc>
                <a:spcPct val="125000"/>
              </a:lnSpc>
              <a:spcBef>
                <a:spcPts val="0"/>
              </a:spcBef>
              <a:spcAft>
                <a:spcPts val="0"/>
              </a:spcAft>
              <a:buNone/>
              <a:defRPr sz="2000">
                <a:solidFill>
                  <a:srgbClr val="202124"/>
                </a:solidFill>
              </a:defRPr>
            </a:lvl1pPr>
            <a:lvl2pPr lvl="1" rtl="0">
              <a:spcBef>
                <a:spcPts val="0"/>
              </a:spcBef>
              <a:spcAft>
                <a:spcPts val="0"/>
              </a:spcAft>
              <a:buNone/>
              <a:defRPr sz="2000">
                <a:solidFill>
                  <a:srgbClr val="202124"/>
                </a:solidFill>
              </a:defRPr>
            </a:lvl2pPr>
            <a:lvl3pPr lvl="2" rtl="0">
              <a:spcBef>
                <a:spcPts val="0"/>
              </a:spcBef>
              <a:spcAft>
                <a:spcPts val="0"/>
              </a:spcAft>
              <a:buNone/>
              <a:defRPr sz="2000">
                <a:solidFill>
                  <a:srgbClr val="202124"/>
                </a:solidFill>
              </a:defRPr>
            </a:lvl3pPr>
            <a:lvl4pPr lvl="3" rtl="0">
              <a:spcBef>
                <a:spcPts val="0"/>
              </a:spcBef>
              <a:spcAft>
                <a:spcPts val="0"/>
              </a:spcAft>
              <a:buNone/>
              <a:defRPr sz="2000">
                <a:solidFill>
                  <a:srgbClr val="202124"/>
                </a:solidFill>
              </a:defRPr>
            </a:lvl4pPr>
            <a:lvl5pPr lvl="4" rtl="0">
              <a:spcBef>
                <a:spcPts val="0"/>
              </a:spcBef>
              <a:spcAft>
                <a:spcPts val="0"/>
              </a:spcAft>
              <a:buNone/>
              <a:defRPr sz="2000">
                <a:solidFill>
                  <a:srgbClr val="202124"/>
                </a:solidFill>
              </a:defRPr>
            </a:lvl5pPr>
            <a:lvl6pPr lvl="5" rtl="0">
              <a:spcBef>
                <a:spcPts val="0"/>
              </a:spcBef>
              <a:spcAft>
                <a:spcPts val="0"/>
              </a:spcAft>
              <a:buNone/>
              <a:defRPr sz="2000">
                <a:solidFill>
                  <a:srgbClr val="202124"/>
                </a:solidFill>
              </a:defRPr>
            </a:lvl6pPr>
            <a:lvl7pPr lvl="6" rtl="0">
              <a:spcBef>
                <a:spcPts val="0"/>
              </a:spcBef>
              <a:spcAft>
                <a:spcPts val="0"/>
              </a:spcAft>
              <a:buNone/>
              <a:defRPr sz="2000">
                <a:solidFill>
                  <a:srgbClr val="202124"/>
                </a:solidFill>
              </a:defRPr>
            </a:lvl7pPr>
            <a:lvl8pPr lvl="7" rtl="0">
              <a:spcBef>
                <a:spcPts val="0"/>
              </a:spcBef>
              <a:spcAft>
                <a:spcPts val="0"/>
              </a:spcAft>
              <a:buNone/>
              <a:defRPr sz="2000">
                <a:solidFill>
                  <a:srgbClr val="202124"/>
                </a:solidFill>
              </a:defRPr>
            </a:lvl8pPr>
            <a:lvl9pPr lvl="8" rtl="0">
              <a:spcBef>
                <a:spcPts val="0"/>
              </a:spcBef>
              <a:spcAft>
                <a:spcPts val="0"/>
              </a:spcAft>
              <a:buNone/>
              <a:defRPr sz="2000">
                <a:solidFill>
                  <a:srgbClr val="202124"/>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 Subhead, Body">
  <p:cSld name="(Avoid) Title, Subtitle, Bullets_1">
    <p:bg>
      <p:bgPr>
        <a:solidFill>
          <a:srgbClr val="FFFFFF"/>
        </a:solidFill>
        <a:effectLst/>
      </p:bgPr>
    </p:bg>
    <p:spTree>
      <p:nvGrpSpPr>
        <p:cNvPr id="1" name="Shape 8"/>
        <p:cNvGrpSpPr/>
        <p:nvPr/>
      </p:nvGrpSpPr>
      <p:grpSpPr>
        <a:xfrm>
          <a:off x="0" y="0"/>
          <a:ext cx="0" cy="0"/>
          <a:chOff x="0" y="0"/>
          <a:chExt cx="0" cy="0"/>
        </a:xfrm>
      </p:grpSpPr>
      <p:sp>
        <p:nvSpPr>
          <p:cNvPr id="10" name="Google Shape;10;p2"/>
          <p:cNvSpPr txBox="1">
            <a:spLocks noGrp="1"/>
          </p:cNvSpPr>
          <p:nvPr>
            <p:ph type="title"/>
          </p:nvPr>
        </p:nvSpPr>
        <p:spPr>
          <a:xfrm>
            <a:off x="1366907" y="1128100"/>
            <a:ext cx="21862800" cy="18195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4285F4"/>
                </a:solidFill>
              </a:defRPr>
            </a:lvl1pPr>
            <a:lvl2pPr lvl="1" rtl="0">
              <a:spcBef>
                <a:spcPts val="0"/>
              </a:spcBef>
              <a:spcAft>
                <a:spcPts val="0"/>
              </a:spcAft>
              <a:buNone/>
              <a:defRPr>
                <a:solidFill>
                  <a:srgbClr val="4285F4"/>
                </a:solidFill>
              </a:defRPr>
            </a:lvl2pPr>
            <a:lvl3pPr lvl="2" rtl="0">
              <a:spcBef>
                <a:spcPts val="0"/>
              </a:spcBef>
              <a:spcAft>
                <a:spcPts val="0"/>
              </a:spcAft>
              <a:buNone/>
              <a:defRPr>
                <a:solidFill>
                  <a:srgbClr val="4285F4"/>
                </a:solidFill>
              </a:defRPr>
            </a:lvl3pPr>
            <a:lvl4pPr lvl="3" rtl="0">
              <a:spcBef>
                <a:spcPts val="0"/>
              </a:spcBef>
              <a:spcAft>
                <a:spcPts val="0"/>
              </a:spcAft>
              <a:buNone/>
              <a:defRPr>
                <a:solidFill>
                  <a:srgbClr val="4285F4"/>
                </a:solidFill>
              </a:defRPr>
            </a:lvl4pPr>
            <a:lvl5pPr lvl="4" rtl="0">
              <a:spcBef>
                <a:spcPts val="0"/>
              </a:spcBef>
              <a:spcAft>
                <a:spcPts val="0"/>
              </a:spcAft>
              <a:buNone/>
              <a:defRPr>
                <a:solidFill>
                  <a:srgbClr val="4285F4"/>
                </a:solidFill>
              </a:defRPr>
            </a:lvl5pPr>
            <a:lvl6pPr lvl="5" rtl="0">
              <a:spcBef>
                <a:spcPts val="0"/>
              </a:spcBef>
              <a:spcAft>
                <a:spcPts val="0"/>
              </a:spcAft>
              <a:buNone/>
              <a:defRPr>
                <a:solidFill>
                  <a:srgbClr val="4285F4"/>
                </a:solidFill>
              </a:defRPr>
            </a:lvl6pPr>
            <a:lvl7pPr lvl="6" rtl="0">
              <a:spcBef>
                <a:spcPts val="0"/>
              </a:spcBef>
              <a:spcAft>
                <a:spcPts val="0"/>
              </a:spcAft>
              <a:buNone/>
              <a:defRPr>
                <a:solidFill>
                  <a:srgbClr val="4285F4"/>
                </a:solidFill>
              </a:defRPr>
            </a:lvl7pPr>
            <a:lvl8pPr lvl="7" rtl="0">
              <a:spcBef>
                <a:spcPts val="0"/>
              </a:spcBef>
              <a:spcAft>
                <a:spcPts val="0"/>
              </a:spcAft>
              <a:buNone/>
              <a:defRPr>
                <a:solidFill>
                  <a:srgbClr val="4285F4"/>
                </a:solidFill>
              </a:defRPr>
            </a:lvl8pPr>
            <a:lvl9pPr lvl="8" rtl="0">
              <a:spcBef>
                <a:spcPts val="0"/>
              </a:spcBef>
              <a:spcAft>
                <a:spcPts val="0"/>
              </a:spcAft>
              <a:buNone/>
              <a:defRPr>
                <a:solidFill>
                  <a:srgbClr val="4285F4"/>
                </a:solidFill>
              </a:defRPr>
            </a:lvl9pPr>
          </a:lstStyle>
          <a:p>
            <a:endParaRPr dirty="0"/>
          </a:p>
        </p:txBody>
      </p:sp>
      <p:sp>
        <p:nvSpPr>
          <p:cNvPr id="11" name="Google Shape;11;p2"/>
          <p:cNvSpPr txBox="1">
            <a:spLocks noGrp="1"/>
          </p:cNvSpPr>
          <p:nvPr>
            <p:ph type="title" idx="2"/>
          </p:nvPr>
        </p:nvSpPr>
        <p:spPr>
          <a:xfrm>
            <a:off x="1469575" y="3104203"/>
            <a:ext cx="21862800" cy="1326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400">
                <a:solidFill>
                  <a:srgbClr val="4285F4"/>
                </a:solidFill>
              </a:defRPr>
            </a:lvl1pPr>
            <a:lvl2pPr lvl="1" rtl="0">
              <a:spcBef>
                <a:spcPts val="0"/>
              </a:spcBef>
              <a:spcAft>
                <a:spcPts val="0"/>
              </a:spcAft>
              <a:buNone/>
              <a:defRPr sz="6400">
                <a:solidFill>
                  <a:srgbClr val="4285F4"/>
                </a:solidFill>
              </a:defRPr>
            </a:lvl2pPr>
            <a:lvl3pPr lvl="2" rtl="0">
              <a:spcBef>
                <a:spcPts val="0"/>
              </a:spcBef>
              <a:spcAft>
                <a:spcPts val="0"/>
              </a:spcAft>
              <a:buNone/>
              <a:defRPr sz="6400">
                <a:solidFill>
                  <a:srgbClr val="4285F4"/>
                </a:solidFill>
              </a:defRPr>
            </a:lvl3pPr>
            <a:lvl4pPr lvl="3" rtl="0">
              <a:spcBef>
                <a:spcPts val="0"/>
              </a:spcBef>
              <a:spcAft>
                <a:spcPts val="0"/>
              </a:spcAft>
              <a:buNone/>
              <a:defRPr sz="6400">
                <a:solidFill>
                  <a:srgbClr val="4285F4"/>
                </a:solidFill>
              </a:defRPr>
            </a:lvl4pPr>
            <a:lvl5pPr lvl="4" rtl="0">
              <a:spcBef>
                <a:spcPts val="0"/>
              </a:spcBef>
              <a:spcAft>
                <a:spcPts val="0"/>
              </a:spcAft>
              <a:buNone/>
              <a:defRPr sz="6400">
                <a:solidFill>
                  <a:srgbClr val="4285F4"/>
                </a:solidFill>
              </a:defRPr>
            </a:lvl5pPr>
            <a:lvl6pPr lvl="5" rtl="0">
              <a:spcBef>
                <a:spcPts val="0"/>
              </a:spcBef>
              <a:spcAft>
                <a:spcPts val="0"/>
              </a:spcAft>
              <a:buNone/>
              <a:defRPr sz="6400">
                <a:solidFill>
                  <a:srgbClr val="4285F4"/>
                </a:solidFill>
              </a:defRPr>
            </a:lvl6pPr>
            <a:lvl7pPr lvl="6" rtl="0">
              <a:spcBef>
                <a:spcPts val="0"/>
              </a:spcBef>
              <a:spcAft>
                <a:spcPts val="0"/>
              </a:spcAft>
              <a:buNone/>
              <a:defRPr sz="6400">
                <a:solidFill>
                  <a:srgbClr val="4285F4"/>
                </a:solidFill>
              </a:defRPr>
            </a:lvl7pPr>
            <a:lvl8pPr lvl="7" rtl="0">
              <a:spcBef>
                <a:spcPts val="0"/>
              </a:spcBef>
              <a:spcAft>
                <a:spcPts val="0"/>
              </a:spcAft>
              <a:buNone/>
              <a:defRPr sz="6400">
                <a:solidFill>
                  <a:srgbClr val="4285F4"/>
                </a:solidFill>
              </a:defRPr>
            </a:lvl8pPr>
            <a:lvl9pPr lvl="8" rtl="0">
              <a:spcBef>
                <a:spcPts val="0"/>
              </a:spcBef>
              <a:spcAft>
                <a:spcPts val="0"/>
              </a:spcAft>
              <a:buNone/>
              <a:defRPr sz="6400">
                <a:solidFill>
                  <a:srgbClr val="4285F4"/>
                </a:solidFill>
              </a:defRPr>
            </a:lvl9pPr>
          </a:lstStyle>
          <a:p>
            <a:endParaRPr dirty="0"/>
          </a:p>
        </p:txBody>
      </p:sp>
      <p:sp>
        <p:nvSpPr>
          <p:cNvPr id="12" name="Google Shape;12;p2"/>
          <p:cNvSpPr txBox="1">
            <a:spLocks noGrp="1"/>
          </p:cNvSpPr>
          <p:nvPr>
            <p:ph type="title" idx="3"/>
          </p:nvPr>
        </p:nvSpPr>
        <p:spPr>
          <a:xfrm>
            <a:off x="1520910" y="4837527"/>
            <a:ext cx="18089100" cy="5271300"/>
          </a:xfrm>
          <a:prstGeom prst="rect">
            <a:avLst/>
          </a:prstGeom>
        </p:spPr>
        <p:txBody>
          <a:bodyPr spcFirstLastPara="1" wrap="square" lIns="91425" tIns="91425" rIns="91425" bIns="91425" anchor="t" anchorCtr="0">
            <a:noAutofit/>
          </a:bodyPr>
          <a:lstStyle>
            <a:lvl1pPr lvl="0" rtl="0">
              <a:lnSpc>
                <a:spcPct val="125000"/>
              </a:lnSpc>
              <a:spcBef>
                <a:spcPts val="0"/>
              </a:spcBef>
              <a:spcAft>
                <a:spcPts val="0"/>
              </a:spcAft>
              <a:buNone/>
              <a:defRPr sz="4000">
                <a:solidFill>
                  <a:srgbClr val="3F3F3F"/>
                </a:solidFill>
              </a:defRPr>
            </a:lvl1pPr>
            <a:lvl2pPr lvl="1" rtl="0">
              <a:spcBef>
                <a:spcPts val="0"/>
              </a:spcBef>
              <a:spcAft>
                <a:spcPts val="0"/>
              </a:spcAft>
              <a:buNone/>
              <a:defRPr sz="4000">
                <a:solidFill>
                  <a:srgbClr val="3F3F3F"/>
                </a:solidFill>
              </a:defRPr>
            </a:lvl2pPr>
            <a:lvl3pPr lvl="2" rtl="0">
              <a:spcBef>
                <a:spcPts val="0"/>
              </a:spcBef>
              <a:spcAft>
                <a:spcPts val="0"/>
              </a:spcAft>
              <a:buNone/>
              <a:defRPr sz="4000">
                <a:solidFill>
                  <a:srgbClr val="3F3F3F"/>
                </a:solidFill>
              </a:defRPr>
            </a:lvl3pPr>
            <a:lvl4pPr lvl="3" rtl="0">
              <a:spcBef>
                <a:spcPts val="0"/>
              </a:spcBef>
              <a:spcAft>
                <a:spcPts val="0"/>
              </a:spcAft>
              <a:buNone/>
              <a:defRPr sz="4000">
                <a:solidFill>
                  <a:srgbClr val="3F3F3F"/>
                </a:solidFill>
              </a:defRPr>
            </a:lvl4pPr>
            <a:lvl5pPr lvl="4" rtl="0">
              <a:spcBef>
                <a:spcPts val="0"/>
              </a:spcBef>
              <a:spcAft>
                <a:spcPts val="0"/>
              </a:spcAft>
              <a:buNone/>
              <a:defRPr sz="4000">
                <a:solidFill>
                  <a:srgbClr val="3F3F3F"/>
                </a:solidFill>
              </a:defRPr>
            </a:lvl5pPr>
            <a:lvl6pPr lvl="5" rtl="0">
              <a:spcBef>
                <a:spcPts val="0"/>
              </a:spcBef>
              <a:spcAft>
                <a:spcPts val="0"/>
              </a:spcAft>
              <a:buNone/>
              <a:defRPr sz="4000">
                <a:solidFill>
                  <a:srgbClr val="3F3F3F"/>
                </a:solidFill>
              </a:defRPr>
            </a:lvl6pPr>
            <a:lvl7pPr lvl="6" rtl="0">
              <a:spcBef>
                <a:spcPts val="0"/>
              </a:spcBef>
              <a:spcAft>
                <a:spcPts val="0"/>
              </a:spcAft>
              <a:buNone/>
              <a:defRPr sz="4000">
                <a:solidFill>
                  <a:srgbClr val="3F3F3F"/>
                </a:solidFill>
              </a:defRPr>
            </a:lvl7pPr>
            <a:lvl8pPr lvl="7" rtl="0">
              <a:spcBef>
                <a:spcPts val="0"/>
              </a:spcBef>
              <a:spcAft>
                <a:spcPts val="0"/>
              </a:spcAft>
              <a:buNone/>
              <a:defRPr sz="4000">
                <a:solidFill>
                  <a:srgbClr val="3F3F3F"/>
                </a:solidFill>
              </a:defRPr>
            </a:lvl8pPr>
            <a:lvl9pPr lvl="8" rtl="0">
              <a:spcBef>
                <a:spcPts val="0"/>
              </a:spcBef>
              <a:spcAft>
                <a:spcPts val="0"/>
              </a:spcAft>
              <a:buNone/>
              <a:defRPr sz="4000">
                <a:solidFill>
                  <a:srgbClr val="3F3F3F"/>
                </a:solidFill>
              </a:defRPr>
            </a:lvl9pPr>
          </a:lstStyle>
          <a:p>
            <a:endParaRPr dirty="0"/>
          </a:p>
        </p:txBody>
      </p:sp>
      <p:pic>
        <p:nvPicPr>
          <p:cNvPr id="3" name="Рисунок 2">
            <a:extLst>
              <a:ext uri="{FF2B5EF4-FFF2-40B4-BE49-F238E27FC236}">
                <a16:creationId xmlns:a16="http://schemas.microsoft.com/office/drawing/2014/main" xmlns="" id="{8BABDF52-21A7-44C9-B1AD-6B523C9E794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875260" y="10277703"/>
            <a:ext cx="4508740" cy="3438297"/>
          </a:xfrm>
          <a:prstGeom prst="rect">
            <a:avLst/>
          </a:prstGeom>
        </p:spPr>
      </p:pic>
      <p:pic>
        <p:nvPicPr>
          <p:cNvPr id="2" name="Рисунок 1">
            <a:extLst>
              <a:ext uri="{FF2B5EF4-FFF2-40B4-BE49-F238E27FC236}">
                <a16:creationId xmlns:a16="http://schemas.microsoft.com/office/drawing/2014/main" xmlns="" id="{49604D4E-72E6-4ADE-9306-872F4F37747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40744" y="10882402"/>
            <a:ext cx="4724400" cy="264795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hank You!">
  <p:cSld name="(Avoid) Title, Subtitle, Bullets_1_2_2">
    <p:spTree>
      <p:nvGrpSpPr>
        <p:cNvPr id="1" name="Shape 18"/>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E4617FDA-71E5-43F3-AF2C-BACDD2A4170B}"/>
              </a:ext>
            </a:extLst>
          </p:cNvPr>
          <p:cNvPicPr>
            <a:picLocks noChangeAspect="1"/>
          </p:cNvPicPr>
          <p:nvPr userDrawn="1"/>
        </p:nvPicPr>
        <p:blipFill>
          <a:blip r:embed="rId2"/>
          <a:stretch>
            <a:fillRect/>
          </a:stretch>
        </p:blipFill>
        <p:spPr>
          <a:xfrm>
            <a:off x="0" y="0"/>
            <a:ext cx="24384000" cy="13716000"/>
          </a:xfrm>
          <a:prstGeom prst="rect">
            <a:avLst/>
          </a:prstGeom>
        </p:spPr>
      </p:pic>
      <p:sp>
        <p:nvSpPr>
          <p:cNvPr id="5" name="Прямоугольник 4">
            <a:extLst>
              <a:ext uri="{FF2B5EF4-FFF2-40B4-BE49-F238E27FC236}">
                <a16:creationId xmlns:a16="http://schemas.microsoft.com/office/drawing/2014/main" xmlns="" id="{9E207897-00C2-4282-9233-1E809F7C466B}"/>
              </a:ext>
            </a:extLst>
          </p:cNvPr>
          <p:cNvSpPr/>
          <p:nvPr userDrawn="1"/>
        </p:nvSpPr>
        <p:spPr>
          <a:xfrm>
            <a:off x="2487561" y="3141407"/>
            <a:ext cx="19408878" cy="743318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ln>
                <a:solidFill>
                  <a:schemeClr val="bg1"/>
                </a:solidFill>
              </a:ln>
            </a:endParaRPr>
          </a:p>
        </p:txBody>
      </p:sp>
      <p:sp>
        <p:nvSpPr>
          <p:cNvPr id="20" name="Google Shape;20;p4"/>
          <p:cNvSpPr txBox="1">
            <a:spLocks noGrp="1"/>
          </p:cNvSpPr>
          <p:nvPr>
            <p:ph type="title"/>
          </p:nvPr>
        </p:nvSpPr>
        <p:spPr>
          <a:xfrm>
            <a:off x="3883586" y="3641650"/>
            <a:ext cx="12287100" cy="34455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0">
                <a:solidFill>
                  <a:srgbClr val="202124"/>
                </a:solidFill>
              </a:defRPr>
            </a:lvl1pPr>
            <a:lvl2pPr lvl="1" rtl="0">
              <a:spcBef>
                <a:spcPts val="0"/>
              </a:spcBef>
              <a:spcAft>
                <a:spcPts val="0"/>
              </a:spcAft>
              <a:buNone/>
              <a:defRPr>
                <a:solidFill>
                  <a:srgbClr val="4285F4"/>
                </a:solidFill>
              </a:defRPr>
            </a:lvl2pPr>
            <a:lvl3pPr lvl="2" rtl="0">
              <a:spcBef>
                <a:spcPts val="0"/>
              </a:spcBef>
              <a:spcAft>
                <a:spcPts val="0"/>
              </a:spcAft>
              <a:buNone/>
              <a:defRPr>
                <a:solidFill>
                  <a:srgbClr val="4285F4"/>
                </a:solidFill>
              </a:defRPr>
            </a:lvl3pPr>
            <a:lvl4pPr lvl="3" rtl="0">
              <a:spcBef>
                <a:spcPts val="0"/>
              </a:spcBef>
              <a:spcAft>
                <a:spcPts val="0"/>
              </a:spcAft>
              <a:buNone/>
              <a:defRPr>
                <a:solidFill>
                  <a:srgbClr val="4285F4"/>
                </a:solidFill>
              </a:defRPr>
            </a:lvl4pPr>
            <a:lvl5pPr lvl="4" rtl="0">
              <a:spcBef>
                <a:spcPts val="0"/>
              </a:spcBef>
              <a:spcAft>
                <a:spcPts val="0"/>
              </a:spcAft>
              <a:buNone/>
              <a:defRPr>
                <a:solidFill>
                  <a:srgbClr val="4285F4"/>
                </a:solidFill>
              </a:defRPr>
            </a:lvl5pPr>
            <a:lvl6pPr lvl="5" rtl="0">
              <a:spcBef>
                <a:spcPts val="0"/>
              </a:spcBef>
              <a:spcAft>
                <a:spcPts val="0"/>
              </a:spcAft>
              <a:buNone/>
              <a:defRPr>
                <a:solidFill>
                  <a:srgbClr val="4285F4"/>
                </a:solidFill>
              </a:defRPr>
            </a:lvl6pPr>
            <a:lvl7pPr lvl="6" rtl="0">
              <a:spcBef>
                <a:spcPts val="0"/>
              </a:spcBef>
              <a:spcAft>
                <a:spcPts val="0"/>
              </a:spcAft>
              <a:buNone/>
              <a:defRPr>
                <a:solidFill>
                  <a:srgbClr val="4285F4"/>
                </a:solidFill>
              </a:defRPr>
            </a:lvl7pPr>
            <a:lvl8pPr lvl="7" rtl="0">
              <a:spcBef>
                <a:spcPts val="0"/>
              </a:spcBef>
              <a:spcAft>
                <a:spcPts val="0"/>
              </a:spcAft>
              <a:buNone/>
              <a:defRPr>
                <a:solidFill>
                  <a:srgbClr val="4285F4"/>
                </a:solidFill>
              </a:defRPr>
            </a:lvl8pPr>
            <a:lvl9pPr lvl="8" rtl="0">
              <a:spcBef>
                <a:spcPts val="0"/>
              </a:spcBef>
              <a:spcAft>
                <a:spcPts val="0"/>
              </a:spcAft>
              <a:buNone/>
              <a:defRPr>
                <a:solidFill>
                  <a:srgbClr val="4285F4"/>
                </a:solidFill>
              </a:defRPr>
            </a:lvl9pPr>
          </a:lstStyle>
          <a:p>
            <a:endParaRPr dirty="0"/>
          </a:p>
        </p:txBody>
      </p:sp>
      <p:sp>
        <p:nvSpPr>
          <p:cNvPr id="21" name="Google Shape;21;p4"/>
          <p:cNvSpPr txBox="1">
            <a:spLocks noGrp="1"/>
          </p:cNvSpPr>
          <p:nvPr>
            <p:ph type="title" idx="2"/>
          </p:nvPr>
        </p:nvSpPr>
        <p:spPr>
          <a:xfrm>
            <a:off x="5558813" y="8850300"/>
            <a:ext cx="4184100" cy="1278300"/>
          </a:xfrm>
          <a:prstGeom prst="rect">
            <a:avLst/>
          </a:prstGeom>
        </p:spPr>
        <p:txBody>
          <a:bodyPr spcFirstLastPara="1" wrap="square" lIns="91425" tIns="91425" rIns="91425" bIns="91425" anchor="t" anchorCtr="0">
            <a:noAutofit/>
          </a:bodyPr>
          <a:lstStyle>
            <a:lvl1pPr lvl="0" rtl="0">
              <a:lnSpc>
                <a:spcPct val="125000"/>
              </a:lnSpc>
              <a:spcBef>
                <a:spcPts val="0"/>
              </a:spcBef>
              <a:spcAft>
                <a:spcPts val="0"/>
              </a:spcAft>
              <a:buNone/>
              <a:defRPr sz="2000">
                <a:solidFill>
                  <a:srgbClr val="202124"/>
                </a:solidFill>
              </a:defRPr>
            </a:lvl1pPr>
            <a:lvl2pPr lvl="1" rtl="0">
              <a:spcBef>
                <a:spcPts val="0"/>
              </a:spcBef>
              <a:spcAft>
                <a:spcPts val="0"/>
              </a:spcAft>
              <a:buNone/>
              <a:defRPr sz="2000">
                <a:solidFill>
                  <a:srgbClr val="202124"/>
                </a:solidFill>
              </a:defRPr>
            </a:lvl2pPr>
            <a:lvl3pPr lvl="2" rtl="0">
              <a:spcBef>
                <a:spcPts val="0"/>
              </a:spcBef>
              <a:spcAft>
                <a:spcPts val="0"/>
              </a:spcAft>
              <a:buNone/>
              <a:defRPr sz="2000">
                <a:solidFill>
                  <a:srgbClr val="202124"/>
                </a:solidFill>
              </a:defRPr>
            </a:lvl3pPr>
            <a:lvl4pPr lvl="3" rtl="0">
              <a:spcBef>
                <a:spcPts val="0"/>
              </a:spcBef>
              <a:spcAft>
                <a:spcPts val="0"/>
              </a:spcAft>
              <a:buNone/>
              <a:defRPr sz="2000">
                <a:solidFill>
                  <a:srgbClr val="202124"/>
                </a:solidFill>
              </a:defRPr>
            </a:lvl4pPr>
            <a:lvl5pPr lvl="4" rtl="0">
              <a:spcBef>
                <a:spcPts val="0"/>
              </a:spcBef>
              <a:spcAft>
                <a:spcPts val="0"/>
              </a:spcAft>
              <a:buNone/>
              <a:defRPr sz="2000">
                <a:solidFill>
                  <a:srgbClr val="202124"/>
                </a:solidFill>
              </a:defRPr>
            </a:lvl5pPr>
            <a:lvl6pPr lvl="5" rtl="0">
              <a:spcBef>
                <a:spcPts val="0"/>
              </a:spcBef>
              <a:spcAft>
                <a:spcPts val="0"/>
              </a:spcAft>
              <a:buNone/>
              <a:defRPr sz="2000">
                <a:solidFill>
                  <a:srgbClr val="202124"/>
                </a:solidFill>
              </a:defRPr>
            </a:lvl6pPr>
            <a:lvl7pPr lvl="6" rtl="0">
              <a:spcBef>
                <a:spcPts val="0"/>
              </a:spcBef>
              <a:spcAft>
                <a:spcPts val="0"/>
              </a:spcAft>
              <a:buNone/>
              <a:defRPr sz="2000">
                <a:solidFill>
                  <a:srgbClr val="202124"/>
                </a:solidFill>
              </a:defRPr>
            </a:lvl7pPr>
            <a:lvl8pPr lvl="7" rtl="0">
              <a:spcBef>
                <a:spcPts val="0"/>
              </a:spcBef>
              <a:spcAft>
                <a:spcPts val="0"/>
              </a:spcAft>
              <a:buNone/>
              <a:defRPr sz="2000">
                <a:solidFill>
                  <a:srgbClr val="202124"/>
                </a:solidFill>
              </a:defRPr>
            </a:lvl8pPr>
            <a:lvl9pPr lvl="8" rtl="0">
              <a:spcBef>
                <a:spcPts val="0"/>
              </a:spcBef>
              <a:spcAft>
                <a:spcPts val="0"/>
              </a:spcAft>
              <a:buNone/>
              <a:defRPr sz="2000">
                <a:solidFill>
                  <a:srgbClr val="202124"/>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84600" y="3291925"/>
            <a:ext cx="18193800" cy="2410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None/>
              <a:defRPr sz="10800">
                <a:solidFill>
                  <a:srgbClr val="4285F4"/>
                </a:solidFill>
                <a:latin typeface="Google Sans"/>
                <a:ea typeface="Google Sans"/>
                <a:cs typeface="Google Sans"/>
                <a:sym typeface="Google Sans"/>
              </a:defRPr>
            </a:lvl1pPr>
            <a:lvl2pPr lvl="1" rtl="0">
              <a:lnSpc>
                <a:spcPct val="100000"/>
              </a:lnSpc>
              <a:spcBef>
                <a:spcPts val="0"/>
              </a:spcBef>
              <a:spcAft>
                <a:spcPts val="0"/>
              </a:spcAft>
              <a:buNone/>
              <a:defRPr sz="10800">
                <a:solidFill>
                  <a:srgbClr val="4285F4"/>
                </a:solidFill>
                <a:latin typeface="Google Sans"/>
                <a:ea typeface="Google Sans"/>
                <a:cs typeface="Google Sans"/>
                <a:sym typeface="Google Sans"/>
              </a:defRPr>
            </a:lvl2pPr>
            <a:lvl3pPr lvl="2" rtl="0">
              <a:lnSpc>
                <a:spcPct val="100000"/>
              </a:lnSpc>
              <a:spcBef>
                <a:spcPts val="0"/>
              </a:spcBef>
              <a:spcAft>
                <a:spcPts val="0"/>
              </a:spcAft>
              <a:buNone/>
              <a:defRPr sz="10800">
                <a:solidFill>
                  <a:srgbClr val="4285F4"/>
                </a:solidFill>
                <a:latin typeface="Google Sans"/>
                <a:ea typeface="Google Sans"/>
                <a:cs typeface="Google Sans"/>
                <a:sym typeface="Google Sans"/>
              </a:defRPr>
            </a:lvl3pPr>
            <a:lvl4pPr lvl="3" rtl="0">
              <a:lnSpc>
                <a:spcPct val="100000"/>
              </a:lnSpc>
              <a:spcBef>
                <a:spcPts val="0"/>
              </a:spcBef>
              <a:spcAft>
                <a:spcPts val="0"/>
              </a:spcAft>
              <a:buNone/>
              <a:defRPr sz="10800">
                <a:solidFill>
                  <a:srgbClr val="4285F4"/>
                </a:solidFill>
                <a:latin typeface="Google Sans"/>
                <a:ea typeface="Google Sans"/>
                <a:cs typeface="Google Sans"/>
                <a:sym typeface="Google Sans"/>
              </a:defRPr>
            </a:lvl4pPr>
            <a:lvl5pPr lvl="4" rtl="0">
              <a:lnSpc>
                <a:spcPct val="100000"/>
              </a:lnSpc>
              <a:spcBef>
                <a:spcPts val="0"/>
              </a:spcBef>
              <a:spcAft>
                <a:spcPts val="0"/>
              </a:spcAft>
              <a:buNone/>
              <a:defRPr sz="10800">
                <a:solidFill>
                  <a:srgbClr val="4285F4"/>
                </a:solidFill>
                <a:latin typeface="Google Sans"/>
                <a:ea typeface="Google Sans"/>
                <a:cs typeface="Google Sans"/>
                <a:sym typeface="Google Sans"/>
              </a:defRPr>
            </a:lvl5pPr>
            <a:lvl6pPr lvl="5" rtl="0">
              <a:lnSpc>
                <a:spcPct val="100000"/>
              </a:lnSpc>
              <a:spcBef>
                <a:spcPts val="0"/>
              </a:spcBef>
              <a:spcAft>
                <a:spcPts val="0"/>
              </a:spcAft>
              <a:buNone/>
              <a:defRPr sz="10800">
                <a:solidFill>
                  <a:srgbClr val="4285F4"/>
                </a:solidFill>
                <a:latin typeface="Google Sans"/>
                <a:ea typeface="Google Sans"/>
                <a:cs typeface="Google Sans"/>
                <a:sym typeface="Google Sans"/>
              </a:defRPr>
            </a:lvl6pPr>
            <a:lvl7pPr lvl="6" rtl="0">
              <a:lnSpc>
                <a:spcPct val="100000"/>
              </a:lnSpc>
              <a:spcBef>
                <a:spcPts val="0"/>
              </a:spcBef>
              <a:spcAft>
                <a:spcPts val="0"/>
              </a:spcAft>
              <a:buNone/>
              <a:defRPr sz="10800">
                <a:solidFill>
                  <a:srgbClr val="4285F4"/>
                </a:solidFill>
                <a:latin typeface="Google Sans"/>
                <a:ea typeface="Google Sans"/>
                <a:cs typeface="Google Sans"/>
                <a:sym typeface="Google Sans"/>
              </a:defRPr>
            </a:lvl7pPr>
            <a:lvl8pPr lvl="7" rtl="0">
              <a:lnSpc>
                <a:spcPct val="100000"/>
              </a:lnSpc>
              <a:spcBef>
                <a:spcPts val="0"/>
              </a:spcBef>
              <a:spcAft>
                <a:spcPts val="0"/>
              </a:spcAft>
              <a:buNone/>
              <a:defRPr sz="10800">
                <a:solidFill>
                  <a:srgbClr val="4285F4"/>
                </a:solidFill>
                <a:latin typeface="Google Sans"/>
                <a:ea typeface="Google Sans"/>
                <a:cs typeface="Google Sans"/>
                <a:sym typeface="Google Sans"/>
              </a:defRPr>
            </a:lvl8pPr>
            <a:lvl9pPr lvl="8" rtl="0">
              <a:lnSpc>
                <a:spcPct val="100000"/>
              </a:lnSpc>
              <a:spcBef>
                <a:spcPts val="0"/>
              </a:spcBef>
              <a:spcAft>
                <a:spcPts val="0"/>
              </a:spcAft>
              <a:buNone/>
              <a:defRPr sz="10800">
                <a:solidFill>
                  <a:srgbClr val="4285F4"/>
                </a:solidFill>
                <a:latin typeface="Google Sans"/>
                <a:ea typeface="Google Sans"/>
                <a:cs typeface="Google Sans"/>
                <a:sym typeface="Google Sans"/>
              </a:defRPr>
            </a:lvl9pPr>
          </a:lstStyle>
          <a:p>
            <a:endParaRPr dirty="0"/>
          </a:p>
        </p:txBody>
      </p:sp>
      <p:sp>
        <p:nvSpPr>
          <p:cNvPr id="7" name="Google Shape;7;p1"/>
          <p:cNvSpPr txBox="1">
            <a:spLocks noGrp="1"/>
          </p:cNvSpPr>
          <p:nvPr>
            <p:ph type="body" idx="1"/>
          </p:nvPr>
        </p:nvSpPr>
        <p:spPr>
          <a:xfrm>
            <a:off x="2079349" y="7573274"/>
            <a:ext cx="16234200" cy="5398500"/>
          </a:xfrm>
          <a:prstGeom prst="rect">
            <a:avLst/>
          </a:prstGeom>
          <a:noFill/>
          <a:ln>
            <a:noFill/>
          </a:ln>
        </p:spPr>
        <p:txBody>
          <a:bodyPr spcFirstLastPara="1" wrap="square" lIns="91425" tIns="91425" rIns="91425" bIns="91425" anchor="t" anchorCtr="0">
            <a:noAutofit/>
          </a:bodyPr>
          <a:lstStyle>
            <a:lvl1pPr marL="457200" lvl="0" indent="-482600" rtl="0">
              <a:lnSpc>
                <a:spcPct val="125000"/>
              </a:lnSpc>
              <a:spcBef>
                <a:spcPts val="0"/>
              </a:spcBef>
              <a:spcAft>
                <a:spcPts val="0"/>
              </a:spcAft>
              <a:buClr>
                <a:srgbClr val="4285F4"/>
              </a:buClr>
              <a:buSzPts val="4000"/>
              <a:buFont typeface="Google Sans"/>
              <a:buChar char="●"/>
              <a:defRPr sz="4000">
                <a:solidFill>
                  <a:srgbClr val="4285F4"/>
                </a:solidFill>
                <a:latin typeface="Google Sans"/>
                <a:ea typeface="Google Sans"/>
                <a:cs typeface="Google Sans"/>
                <a:sym typeface="Google Sans"/>
              </a:defRPr>
            </a:lvl1pPr>
            <a:lvl2pPr marL="914400" lvl="1" indent="-482600" rtl="0">
              <a:lnSpc>
                <a:spcPct val="125000"/>
              </a:lnSpc>
              <a:spcBef>
                <a:spcPts val="0"/>
              </a:spcBef>
              <a:spcAft>
                <a:spcPts val="0"/>
              </a:spcAft>
              <a:buClr>
                <a:srgbClr val="4285F4"/>
              </a:buClr>
              <a:buSzPts val="4000"/>
              <a:buFont typeface="Google Sans"/>
              <a:buChar char="○"/>
              <a:defRPr sz="4000">
                <a:solidFill>
                  <a:srgbClr val="4285F4"/>
                </a:solidFill>
                <a:latin typeface="Google Sans"/>
                <a:ea typeface="Google Sans"/>
                <a:cs typeface="Google Sans"/>
                <a:sym typeface="Google Sans"/>
              </a:defRPr>
            </a:lvl2pPr>
            <a:lvl3pPr marL="1371600" lvl="2" indent="-482600" rtl="0">
              <a:lnSpc>
                <a:spcPct val="125000"/>
              </a:lnSpc>
              <a:spcBef>
                <a:spcPts val="0"/>
              </a:spcBef>
              <a:spcAft>
                <a:spcPts val="0"/>
              </a:spcAft>
              <a:buClr>
                <a:srgbClr val="4285F4"/>
              </a:buClr>
              <a:buSzPts val="4000"/>
              <a:buFont typeface="Google Sans"/>
              <a:buChar char="■"/>
              <a:defRPr sz="4000">
                <a:solidFill>
                  <a:srgbClr val="4285F4"/>
                </a:solidFill>
                <a:latin typeface="Google Sans"/>
                <a:ea typeface="Google Sans"/>
                <a:cs typeface="Google Sans"/>
                <a:sym typeface="Google Sans"/>
              </a:defRPr>
            </a:lvl3pPr>
            <a:lvl4pPr marL="1828800" lvl="3" indent="-482600" rtl="0">
              <a:lnSpc>
                <a:spcPct val="125000"/>
              </a:lnSpc>
              <a:spcBef>
                <a:spcPts val="0"/>
              </a:spcBef>
              <a:spcAft>
                <a:spcPts val="0"/>
              </a:spcAft>
              <a:buClr>
                <a:srgbClr val="4285F4"/>
              </a:buClr>
              <a:buSzPts val="4000"/>
              <a:buFont typeface="Google Sans"/>
              <a:buChar char="●"/>
              <a:defRPr sz="4000">
                <a:solidFill>
                  <a:srgbClr val="4285F4"/>
                </a:solidFill>
                <a:latin typeface="Google Sans"/>
                <a:ea typeface="Google Sans"/>
                <a:cs typeface="Google Sans"/>
                <a:sym typeface="Google Sans"/>
              </a:defRPr>
            </a:lvl4pPr>
            <a:lvl5pPr marL="2286000" lvl="4" indent="-482600" rtl="0">
              <a:lnSpc>
                <a:spcPct val="125000"/>
              </a:lnSpc>
              <a:spcBef>
                <a:spcPts val="0"/>
              </a:spcBef>
              <a:spcAft>
                <a:spcPts val="0"/>
              </a:spcAft>
              <a:buClr>
                <a:srgbClr val="4285F4"/>
              </a:buClr>
              <a:buSzPts val="4000"/>
              <a:buFont typeface="Google Sans"/>
              <a:buChar char="○"/>
              <a:defRPr sz="4000">
                <a:solidFill>
                  <a:srgbClr val="4285F4"/>
                </a:solidFill>
                <a:latin typeface="Google Sans"/>
                <a:ea typeface="Google Sans"/>
                <a:cs typeface="Google Sans"/>
                <a:sym typeface="Google Sans"/>
              </a:defRPr>
            </a:lvl5pPr>
            <a:lvl6pPr marL="2743200" lvl="5" indent="-482600" rtl="0">
              <a:lnSpc>
                <a:spcPct val="125000"/>
              </a:lnSpc>
              <a:spcBef>
                <a:spcPts val="0"/>
              </a:spcBef>
              <a:spcAft>
                <a:spcPts val="0"/>
              </a:spcAft>
              <a:buClr>
                <a:srgbClr val="4285F4"/>
              </a:buClr>
              <a:buSzPts val="4000"/>
              <a:buFont typeface="Google Sans"/>
              <a:buChar char="■"/>
              <a:defRPr sz="4000">
                <a:solidFill>
                  <a:srgbClr val="4285F4"/>
                </a:solidFill>
                <a:latin typeface="Google Sans"/>
                <a:ea typeface="Google Sans"/>
                <a:cs typeface="Google Sans"/>
                <a:sym typeface="Google Sans"/>
              </a:defRPr>
            </a:lvl6pPr>
            <a:lvl7pPr marL="3200400" lvl="6" indent="-482600" rtl="0">
              <a:lnSpc>
                <a:spcPct val="125000"/>
              </a:lnSpc>
              <a:spcBef>
                <a:spcPts val="0"/>
              </a:spcBef>
              <a:spcAft>
                <a:spcPts val="0"/>
              </a:spcAft>
              <a:buClr>
                <a:srgbClr val="4285F4"/>
              </a:buClr>
              <a:buSzPts val="4000"/>
              <a:buFont typeface="Google Sans"/>
              <a:buChar char="●"/>
              <a:defRPr sz="4000">
                <a:solidFill>
                  <a:srgbClr val="4285F4"/>
                </a:solidFill>
                <a:latin typeface="Google Sans"/>
                <a:ea typeface="Google Sans"/>
                <a:cs typeface="Google Sans"/>
                <a:sym typeface="Google Sans"/>
              </a:defRPr>
            </a:lvl7pPr>
            <a:lvl8pPr marL="3657600" lvl="7" indent="-482600" rtl="0">
              <a:lnSpc>
                <a:spcPct val="125000"/>
              </a:lnSpc>
              <a:spcBef>
                <a:spcPts val="0"/>
              </a:spcBef>
              <a:spcAft>
                <a:spcPts val="0"/>
              </a:spcAft>
              <a:buClr>
                <a:srgbClr val="4285F4"/>
              </a:buClr>
              <a:buSzPts val="4000"/>
              <a:buFont typeface="Google Sans"/>
              <a:buChar char="○"/>
              <a:defRPr sz="4000">
                <a:solidFill>
                  <a:srgbClr val="4285F4"/>
                </a:solidFill>
                <a:latin typeface="Google Sans"/>
                <a:ea typeface="Google Sans"/>
                <a:cs typeface="Google Sans"/>
                <a:sym typeface="Google Sans"/>
              </a:defRPr>
            </a:lvl8pPr>
            <a:lvl9pPr marL="4114800" lvl="8" indent="-482600" rtl="0">
              <a:lnSpc>
                <a:spcPct val="125000"/>
              </a:lnSpc>
              <a:spcBef>
                <a:spcPts val="0"/>
              </a:spcBef>
              <a:spcAft>
                <a:spcPts val="0"/>
              </a:spcAft>
              <a:buClr>
                <a:srgbClr val="4285F4"/>
              </a:buClr>
              <a:buSzPts val="4000"/>
              <a:buFont typeface="Google Sans"/>
              <a:buChar char="■"/>
              <a:defRPr sz="4000">
                <a:solidFill>
                  <a:srgbClr val="4285F4"/>
                </a:solidFill>
                <a:latin typeface="Google Sans"/>
                <a:ea typeface="Google Sans"/>
                <a:cs typeface="Google Sans"/>
                <a:sym typeface="Google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48" r:id="rId2"/>
    <p:sldLayoutId id="2147483650" r:id="rId3"/>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00051" y="4524046"/>
            <a:ext cx="15973424" cy="4334203"/>
          </a:xfrm>
          <a:prstGeom prst="rect">
            <a:avLst/>
          </a:prstGeom>
        </p:spPr>
        <p:txBody>
          <a:bodyPr spcFirstLastPara="1" wrap="square" lIns="91425" tIns="91425" rIns="91425" bIns="91425" anchor="t" anchorCtr="0">
            <a:noAutofit/>
          </a:bodyPr>
          <a:lstStyle/>
          <a:p>
            <a:r>
              <a:rPr lang="ru-RU" sz="6000" dirty="0" err="1" smtClean="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Особливості</a:t>
            </a:r>
            <a:r>
              <a:rPr lang="ru-RU" sz="6000" dirty="0" smtClean="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 </a:t>
            </a:r>
            <a:r>
              <a:rPr lang="ru-RU" sz="6000" dirty="0" err="1">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організації</a:t>
            </a:r>
            <a:r>
              <a:rPr lang="ru-RU" sz="60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 </a:t>
            </a:r>
            <a:r>
              <a:rPr lang="ru-RU" sz="6000" dirty="0" err="1">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освітнього</a:t>
            </a:r>
            <a:r>
              <a:rPr lang="ru-RU" sz="60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 </a:t>
            </a:r>
            <a:r>
              <a:rPr lang="ru-RU" sz="6000" dirty="0" err="1">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процесу</a:t>
            </a:r>
            <a:r>
              <a:rPr lang="ru-RU" sz="60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 у </a:t>
            </a:r>
            <a:r>
              <a:rPr lang="ru-RU" sz="6000" dirty="0" err="1">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дистанційній</a:t>
            </a:r>
            <a:r>
              <a:rPr lang="ru-RU" sz="60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 </a:t>
            </a:r>
            <a:r>
              <a:rPr lang="ru-RU" sz="6000" dirty="0" err="1">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формі</a:t>
            </a:r>
            <a:r>
              <a:rPr lang="ru-RU" sz="60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 з 01.04.2022 та </a:t>
            </a:r>
            <a:r>
              <a:rPr lang="ru-RU" sz="6000" dirty="0" err="1">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закінчення</a:t>
            </a:r>
            <a:r>
              <a:rPr lang="ru-RU" sz="60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 2021-2022 </a:t>
            </a:r>
            <a:r>
              <a:rPr lang="ru-RU" sz="6000" dirty="0" err="1">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навчального</a:t>
            </a:r>
            <a:r>
              <a:rPr lang="ru-RU" sz="60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 року в </a:t>
            </a:r>
            <a:r>
              <a:rPr lang="ru-RU" sz="6000" dirty="0" err="1">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умовах</a:t>
            </a:r>
            <a:r>
              <a:rPr lang="ru-RU" sz="60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 </a:t>
            </a:r>
            <a:r>
              <a:rPr lang="ru-RU" sz="6000" dirty="0" err="1">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воєнного</a:t>
            </a:r>
            <a:r>
              <a:rPr lang="ru-RU" sz="60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 </a:t>
            </a:r>
            <a:r>
              <a:rPr lang="ru-RU" sz="6000" dirty="0" smtClean="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стану</a:t>
            </a:r>
            <a:r>
              <a:rPr lang="en-US" sz="6000" dirty="0" smtClean="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rPr>
              <a:t>. </a:t>
            </a:r>
            <a:endParaRPr sz="6000" dirty="0">
              <a:solidFill>
                <a:schemeClr val="accent2"/>
              </a:solidFill>
              <a:latin typeface="Open Sans Bold" panose="020B0806030504020204" pitchFamily="34" charset="0"/>
              <a:ea typeface="Open Sans Bold" panose="020B0806030504020204" pitchFamily="34" charset="0"/>
              <a:cs typeface="Open Sans Bold" panose="020B08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920835" y="2947601"/>
            <a:ext cx="22253489" cy="7421148"/>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8. </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Для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здобувачів</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освіти</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всіх</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освітніх</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програм</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всі</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види</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практик </a:t>
            </a:r>
            <a:r>
              <a:rPr lang="ru-RU" sz="6000" kern="1600" dirty="0" err="1" smtClean="0">
                <a:latin typeface="Times New Roman" panose="02020603050405020304" pitchFamily="18" charset="0"/>
                <a:ea typeface="Times New Roman" panose="02020603050405020304" pitchFamily="18" charset="0"/>
                <a:cs typeface="Times New Roman" panose="02020603050405020304" pitchFamily="18" charset="0"/>
              </a:rPr>
              <a:t>скасовані</a:t>
            </a: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uk-UA" sz="6000" dirty="0">
                <a:latin typeface="Times New Roman" panose="02020603050405020304" pitchFamily="18" charset="0"/>
                <a:ea typeface="Arial Unicode MS" panose="020B0604020202020204" pitchFamily="34" charset="-128"/>
              </a:rPr>
              <a:t> </a:t>
            </a:r>
            <a:r>
              <a:rPr lang="uk-UA" sz="6000" dirty="0" smtClean="0">
                <a:latin typeface="Times New Roman" panose="02020603050405020304" pitchFamily="18" charset="0"/>
                <a:ea typeface="Arial Unicode MS" panose="020B0604020202020204" pitchFamily="34" charset="-128"/>
              </a:rPr>
              <a:t/>
            </a:r>
            <a:br>
              <a:rPr lang="uk-UA" sz="6000" dirty="0" smtClean="0">
                <a:latin typeface="Times New Roman" panose="02020603050405020304" pitchFamily="18" charset="0"/>
                <a:ea typeface="Arial Unicode MS" panose="020B0604020202020204" pitchFamily="34" charset="-128"/>
              </a:rPr>
            </a:br>
            <a:r>
              <a:rPr lang="uk-UA" sz="6000" dirty="0" smtClean="0">
                <a:latin typeface="Times New Roman" panose="02020603050405020304" pitchFamily="18" charset="0"/>
                <a:ea typeface="Arial Unicode MS" panose="020B0604020202020204" pitchFamily="34" charset="-128"/>
              </a:rPr>
              <a:t>Відповідна </a:t>
            </a:r>
            <a:r>
              <a:rPr lang="uk-UA" sz="6000" dirty="0">
                <a:latin typeface="Times New Roman" panose="02020603050405020304" pitchFamily="18" charset="0"/>
                <a:ea typeface="Arial Unicode MS" panose="020B0604020202020204" pitchFamily="34" charset="-128"/>
              </a:rPr>
              <a:t>кількість кредитів </a:t>
            </a:r>
            <a:r>
              <a:rPr lang="uk-UA" sz="6000" dirty="0" smtClean="0">
                <a:latin typeface="Times New Roman" panose="02020603050405020304" pitchFamily="18" charset="0"/>
                <a:ea typeface="Arial Unicode MS" panose="020B0604020202020204" pitchFamily="34" charset="-128"/>
              </a:rPr>
              <a:t>ЄКТС </a:t>
            </a:r>
            <a:r>
              <a:rPr lang="uk-UA" sz="6000" smtClean="0">
                <a:latin typeface="Times New Roman" panose="02020603050405020304" pitchFamily="18" charset="0"/>
                <a:ea typeface="Arial Unicode MS" panose="020B0604020202020204" pitchFamily="34" charset="-128"/>
              </a:rPr>
              <a:t>буде перерозподілено  </a:t>
            </a:r>
            <a:r>
              <a:rPr lang="uk-UA" sz="6000" dirty="0">
                <a:latin typeface="Times New Roman" panose="02020603050405020304" pitchFamily="18" charset="0"/>
                <a:ea typeface="Arial Unicode MS" panose="020B0604020202020204" pitchFamily="34" charset="-128"/>
              </a:rPr>
              <a:t>на інші освітні </a:t>
            </a:r>
            <a:r>
              <a:rPr lang="uk-UA" sz="6000" dirty="0" smtClean="0">
                <a:latin typeface="Times New Roman" panose="02020603050405020304" pitchFamily="18" charset="0"/>
                <a:ea typeface="Arial Unicode MS" panose="020B0604020202020204" pitchFamily="34" charset="-128"/>
              </a:rPr>
              <a:t>компоненти. </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259554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920835" y="2947601"/>
            <a:ext cx="22253489" cy="7421148"/>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9. </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6000" dirty="0">
                <a:latin typeface="Times New Roman" panose="02020603050405020304" pitchFamily="18" charset="0"/>
                <a:ea typeface="Times New Roman" panose="02020603050405020304" pitchFamily="18" charset="0"/>
              </a:rPr>
              <a:t>Деякі дисципліни, які не будуть вивчені здобувачами освіти за індивідуальним планом, можуть бути перенесені (за бажанням здобувача) на наступний семестр</a:t>
            </a:r>
            <a:r>
              <a:rPr lang="uk-UA" sz="6000" dirty="0" smtClean="0">
                <a:latin typeface="Times New Roman" panose="02020603050405020304" pitchFamily="18" charset="0"/>
                <a:ea typeface="Times New Roman" panose="02020603050405020304" pitchFamily="18" charset="0"/>
              </a:rPr>
              <a:t>.</a:t>
            </a:r>
            <a:r>
              <a:rPr lang="uk-UA" sz="6000" dirty="0" smtClean="0">
                <a:latin typeface="Times New Roman" panose="02020603050405020304" pitchFamily="18" charset="0"/>
                <a:ea typeface="Arial Unicode MS" panose="020B0604020202020204" pitchFamily="34" charset="-128"/>
              </a:rPr>
              <a:t> </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33796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920835" y="2947600"/>
            <a:ext cx="22253489" cy="8188485"/>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10. </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6000" dirty="0">
                <a:latin typeface="Times New Roman" panose="02020603050405020304" pitchFamily="18" charset="0"/>
                <a:ea typeface="Arial Unicode MS" panose="020B0604020202020204" pitchFamily="34" charset="-128"/>
              </a:rPr>
              <a:t>Для тих здобувачів, які зараз з різних причин не зможуть брати участь у освітньому процесі, буде організовано навчання за індивідуальним графіком після появи у них можливості для навчання. Це не буде вважатися академічною заборгованістю. Ніяких відрахувань за невиконання індивідуального навчального плану не буде! Всі залишаються студентами, аспірантами Чернігівської політехніки</a:t>
            </a:r>
            <a:r>
              <a:rPr lang="uk-UA" sz="6000" dirty="0" smtClean="0">
                <a:latin typeface="Times New Roman" panose="02020603050405020304" pitchFamily="18" charset="0"/>
                <a:ea typeface="Arial Unicode MS" panose="020B0604020202020204" pitchFamily="34" charset="-128"/>
              </a:rPr>
              <a:t>!</a:t>
            </a:r>
            <a:r>
              <a:rPr lang="uk-UA" sz="6000" dirty="0" smtClean="0">
                <a:latin typeface="Times New Roman" panose="02020603050405020304" pitchFamily="18" charset="0"/>
                <a:ea typeface="Arial Unicode MS" panose="020B0604020202020204" pitchFamily="34" charset="-128"/>
              </a:rPr>
              <a:t> </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126324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920835" y="2947600"/>
            <a:ext cx="22253489" cy="9168200"/>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11. </a:t>
            </a:r>
            <a:r>
              <a:rPr lang="uk-UA" sz="6000" dirty="0">
                <a:latin typeface="Times New Roman" panose="02020603050405020304" pitchFamily="18" charset="0"/>
                <a:ea typeface="Arial Unicode MS" panose="020B0604020202020204" pitchFamily="34" charset="-128"/>
              </a:rPr>
              <a:t>У разі, якщо викладач не має змоги з різних причин брати участь у освітньому процесі, зав. кафедри (директор ННІ, декан факультету) закріплює іншого викладача за відповідною навчальною дисципліною. Також можливий варіант коли здобувачі освіти через </a:t>
            </a:r>
            <a:r>
              <a:rPr lang="uk-UA" sz="6000" dirty="0" err="1">
                <a:latin typeface="Times New Roman" panose="02020603050405020304" pitchFamily="18" charset="0"/>
                <a:ea typeface="Arial Unicode MS" panose="020B0604020202020204" pitchFamily="34" charset="-128"/>
              </a:rPr>
              <a:t>Мoodle</a:t>
            </a:r>
            <a:r>
              <a:rPr lang="uk-UA" sz="6000" dirty="0">
                <a:latin typeface="Times New Roman" panose="02020603050405020304" pitchFamily="18" charset="0"/>
                <a:ea typeface="Arial Unicode MS" panose="020B0604020202020204" pitchFamily="34" charset="-128"/>
              </a:rPr>
              <a:t> самостійно вивчають матеріал, виконують індивідуальні навчальні завдання, а в кінці семестру зав. кафедри (директор ННІ, декан факультету) визначає викладача, який забезпечить оцінювання здобувачів за відповідною дисципліною.</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475539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920835" y="2947600"/>
            <a:ext cx="22253489" cy="9168200"/>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12.</a:t>
            </a:r>
            <a:r>
              <a:rPr lang="uk-UA" sz="6000" dirty="0">
                <a:latin typeface="Times New Roman" panose="02020603050405020304" pitchFamily="18" charset="0"/>
                <a:ea typeface="Arial Unicode MS" panose="020B0604020202020204" pitchFamily="34" charset="-128"/>
              </a:rPr>
              <a:t> Здобувачі освіти також мають змогу за бажанням оформити академічну відпустку на рік, можуть бути направлені до іншого закладу освіти України або  закордон за програмами академічної мобільності (за домовленістю та наявністю запрошення від відповідного закладу освіти</a:t>
            </a:r>
            <a:r>
              <a:rPr lang="uk-UA" sz="6000" dirty="0" smtClean="0">
                <a:latin typeface="Times New Roman" panose="02020603050405020304" pitchFamily="18" charset="0"/>
                <a:ea typeface="Arial Unicode MS" panose="020B0604020202020204" pitchFamily="34" charset="-128"/>
              </a:rPr>
              <a:t>).</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355064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920835" y="2947600"/>
            <a:ext cx="22253489" cy="9168200"/>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13.</a:t>
            </a:r>
            <a:r>
              <a:rPr lang="uk-UA" sz="6000" dirty="0">
                <a:latin typeface="Times New Roman" panose="02020603050405020304" pitchFamily="18" charset="0"/>
                <a:ea typeface="Arial Unicode MS" panose="020B0604020202020204" pitchFamily="34" charset="-128"/>
              </a:rPr>
              <a:t> Питання стипендіального забезпечення за результатами навчання у 2-му семестрі 2021-2022 </a:t>
            </a:r>
            <a:r>
              <a:rPr lang="uk-UA" sz="6000" dirty="0" err="1">
                <a:latin typeface="Times New Roman" panose="02020603050405020304" pitchFamily="18" charset="0"/>
                <a:ea typeface="Arial Unicode MS" panose="020B0604020202020204" pitchFamily="34" charset="-128"/>
              </a:rPr>
              <a:t>н.р</a:t>
            </a:r>
            <a:r>
              <a:rPr lang="uk-UA" sz="6000" dirty="0">
                <a:latin typeface="Times New Roman" panose="02020603050405020304" pitchFamily="18" charset="0"/>
                <a:ea typeface="Arial Unicode MS" panose="020B0604020202020204" pitchFamily="34" charset="-128"/>
              </a:rPr>
              <a:t>. буде розглянуто пізніше (можливий варіант продовження виплати стипендій до 31.01.2023 року за реєстрами сформованими за результатами зимової сесії 2021-2022 </a:t>
            </a:r>
            <a:r>
              <a:rPr lang="uk-UA" sz="6000" dirty="0" err="1">
                <a:latin typeface="Times New Roman" panose="02020603050405020304" pitchFamily="18" charset="0"/>
                <a:ea typeface="Arial Unicode MS" panose="020B0604020202020204" pitchFamily="34" charset="-128"/>
              </a:rPr>
              <a:t>н.р</a:t>
            </a:r>
            <a:r>
              <a:rPr lang="uk-UA" sz="6000" dirty="0">
                <a:latin typeface="Times New Roman" panose="02020603050405020304" pitchFamily="18" charset="0"/>
                <a:ea typeface="Arial Unicode MS" panose="020B0604020202020204" pitchFamily="34" charset="-128"/>
              </a:rPr>
              <a:t>.)</a:t>
            </a:r>
            <a:r>
              <a:rPr lang="uk-UA" sz="6000" dirty="0" smtClean="0">
                <a:latin typeface="Times New Roman" panose="02020603050405020304" pitchFamily="18" charset="0"/>
                <a:ea typeface="Arial Unicode MS" panose="020B0604020202020204" pitchFamily="34" charset="-128"/>
              </a:rPr>
              <a:t>.</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10896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Закінчення року</a:t>
            </a:r>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  </a:t>
            </a:r>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920835" y="2947600"/>
            <a:ext cx="22253489" cy="9168200"/>
          </a:xfrm>
          <a:prstGeom prst="rect">
            <a:avLst/>
          </a:prstGeom>
        </p:spPr>
        <p:txBody>
          <a:bodyPr spcFirstLastPara="1" wrap="square" lIns="91425" tIns="91425" rIns="91425" bIns="91425" anchor="t" anchorCtr="0">
            <a:noAutofit/>
          </a:bodyPr>
          <a:lstStyle/>
          <a:p>
            <a:r>
              <a:rPr lang="uk-UA" sz="6000" dirty="0" smtClean="0">
                <a:solidFill>
                  <a:schemeClr val="accent6"/>
                </a:solidFill>
                <a:latin typeface="Times New Roman" panose="02020603050405020304" pitchFamily="18" charset="0"/>
                <a:ea typeface="Arial Unicode MS" panose="020B0604020202020204" pitchFamily="34" charset="-128"/>
              </a:rPr>
              <a:t>Для </a:t>
            </a:r>
            <a:r>
              <a:rPr lang="uk-UA" sz="6000" dirty="0">
                <a:solidFill>
                  <a:schemeClr val="accent6"/>
                </a:solidFill>
                <a:latin typeface="Times New Roman" panose="02020603050405020304" pitchFamily="18" charset="0"/>
                <a:ea typeface="Arial Unicode MS" panose="020B0604020202020204" pitchFamily="34" charset="-128"/>
              </a:rPr>
              <a:t>випускників замість кваліфікаційної роботи атестація буде проходити у вигляді атестаційного іспиту. </a:t>
            </a:r>
            <a:r>
              <a:rPr lang="uk-UA" sz="6000" dirty="0" smtClean="0">
                <a:solidFill>
                  <a:schemeClr val="accent6"/>
                </a:solidFill>
                <a:latin typeface="Times New Roman" panose="02020603050405020304" pitchFamily="18" charset="0"/>
                <a:ea typeface="Arial Unicode MS" panose="020B0604020202020204" pitchFamily="34" charset="-128"/>
              </a:rPr>
              <a:t/>
            </a:r>
            <a:br>
              <a:rPr lang="uk-UA" sz="6000" dirty="0" smtClean="0">
                <a:solidFill>
                  <a:schemeClr val="accent6"/>
                </a:solidFill>
                <a:latin typeface="Times New Roman" panose="02020603050405020304" pitchFamily="18" charset="0"/>
                <a:ea typeface="Arial Unicode MS" panose="020B0604020202020204" pitchFamily="34" charset="-128"/>
              </a:rPr>
            </a:br>
            <a:r>
              <a:rPr lang="uk-UA" sz="6000" dirty="0" smtClean="0">
                <a:solidFill>
                  <a:schemeClr val="accent6"/>
                </a:solidFill>
                <a:latin typeface="Times New Roman" panose="02020603050405020304" pitchFamily="18" charset="0"/>
                <a:ea typeface="Arial Unicode MS" panose="020B0604020202020204" pitchFamily="34" charset="-128"/>
              </a:rPr>
              <a:t>Відповідну </a:t>
            </a:r>
            <a:r>
              <a:rPr lang="uk-UA" sz="6000" dirty="0">
                <a:solidFill>
                  <a:schemeClr val="accent6"/>
                </a:solidFill>
                <a:latin typeface="Times New Roman" panose="02020603050405020304" pitchFamily="18" charset="0"/>
                <a:ea typeface="Arial Unicode MS" panose="020B0604020202020204" pitchFamily="34" charset="-128"/>
              </a:rPr>
              <a:t>кількість кредитів ЄКТС </a:t>
            </a:r>
            <a:r>
              <a:rPr lang="uk-UA" sz="6000" dirty="0" smtClean="0">
                <a:solidFill>
                  <a:schemeClr val="accent6"/>
                </a:solidFill>
                <a:latin typeface="Times New Roman" panose="02020603050405020304" pitchFamily="18" charset="0"/>
                <a:ea typeface="Arial Unicode MS" panose="020B0604020202020204" pitchFamily="34" charset="-128"/>
              </a:rPr>
              <a:t>перерозподілено </a:t>
            </a:r>
            <a:r>
              <a:rPr lang="uk-UA" sz="6000" dirty="0">
                <a:solidFill>
                  <a:schemeClr val="accent6"/>
                </a:solidFill>
                <a:latin typeface="Times New Roman" panose="02020603050405020304" pitchFamily="18" charset="0"/>
                <a:ea typeface="Arial Unicode MS" panose="020B0604020202020204" pitchFamily="34" charset="-128"/>
              </a:rPr>
              <a:t>на години самостійної роботи профільних (найбільш важливих) дисциплін</a:t>
            </a:r>
            <a:r>
              <a:rPr lang="uk-UA" sz="6000" dirty="0" smtClean="0">
                <a:solidFill>
                  <a:schemeClr val="accent6"/>
                </a:solidFill>
                <a:latin typeface="Times New Roman" panose="02020603050405020304" pitchFamily="18" charset="0"/>
                <a:ea typeface="Arial Unicode MS" panose="020B0604020202020204" pitchFamily="34" charset="-128"/>
              </a:rPr>
              <a:t>.</a:t>
            </a:r>
            <a:br>
              <a:rPr lang="uk-UA" sz="6000" dirty="0" smtClean="0">
                <a:solidFill>
                  <a:schemeClr val="accent6"/>
                </a:solidFill>
                <a:latin typeface="Times New Roman" panose="02020603050405020304" pitchFamily="18" charset="0"/>
                <a:ea typeface="Arial Unicode MS" panose="020B0604020202020204" pitchFamily="34" charset="-128"/>
              </a:rPr>
            </a:br>
            <a:r>
              <a:rPr lang="uk-UA" sz="6000" dirty="0" smtClean="0">
                <a:solidFill>
                  <a:schemeClr val="accent6"/>
                </a:solidFill>
                <a:latin typeface="Times New Roman" panose="02020603050405020304" pitchFamily="18" charset="0"/>
                <a:ea typeface="Arial Unicode MS" panose="020B0604020202020204" pitchFamily="34" charset="-128"/>
              </a:rPr>
              <a:t>Роботу ЕК комісій минулого року буде продовжено на цей рік.</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148483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pPr algn="ctr"/>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Про закінчення контрактів</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6449598"/>
          </a:xfrm>
          <a:prstGeom prst="rect">
            <a:avLst/>
          </a:prstGeom>
        </p:spPr>
        <p:txBody>
          <a:bodyPr spcFirstLastPara="1" wrap="square" lIns="91425" tIns="91425" rIns="91425" bIns="91425" anchor="t" anchorCtr="0">
            <a:noAutofit/>
          </a:bodyPr>
          <a:lstStyle/>
          <a:p>
            <a:pPr algn="just"/>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642937" y="3780252"/>
            <a:ext cx="23231475" cy="9325630"/>
          </a:xfrm>
          <a:prstGeom prst="rect">
            <a:avLst/>
          </a:prstGeom>
          <a:noFill/>
          <a:ln>
            <a:noFill/>
          </a:ln>
        </p:spPr>
        <p:txBody>
          <a:bodyPr spcFirstLastPara="1" wrap="square" lIns="91425" tIns="91425" rIns="91425" bIns="91425" anchor="t" anchorCtr="0">
            <a:noAutofit/>
          </a:bodyPr>
          <a:lstStyle/>
          <a:p>
            <a:pPr algn="just">
              <a:lnSpc>
                <a:spcPct val="125000"/>
              </a:lnSpc>
            </a:pPr>
            <a:r>
              <a:rPr lang="ru-RU" sz="6000" kern="1600" dirty="0" err="1" smtClean="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Відповідно</a:t>
            </a:r>
            <a:r>
              <a:rPr lang="ru-RU" sz="6000" kern="1600" dirty="0" smtClean="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до листа МОНУ </a:t>
            </a:r>
            <a:r>
              <a:rPr lang="ru-RU" sz="6000" kern="1600" dirty="0" err="1">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від</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22.03.2022 № 1/3594-22 НПП, у </a:t>
            </a:r>
            <a:r>
              <a:rPr lang="ru-RU" sz="6000" kern="1600" dirty="0" err="1">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яких</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a:t>
            </a:r>
            <a:r>
              <a:rPr lang="ru-RU" sz="6000" kern="1600" dirty="0" err="1">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термін</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контакту </a:t>
            </a:r>
            <a:r>
              <a:rPr lang="ru-RU" sz="6000" kern="1600" dirty="0" err="1">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закінчується</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30.06.2022 строк контракту буде </a:t>
            </a:r>
            <a:r>
              <a:rPr lang="ru-RU" sz="6000" kern="1600" dirty="0" err="1">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продовжено</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до 30.06.2023 (при </a:t>
            </a:r>
            <a:r>
              <a:rPr lang="ru-RU" sz="6000" kern="1600" dirty="0" err="1">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наявності</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a:t>
            </a:r>
            <a:r>
              <a:rPr lang="ru-RU" sz="6000" kern="1600" dirty="0" err="1">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навантаження</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на </a:t>
            </a:r>
            <a:r>
              <a:rPr lang="ru-RU" sz="6000" kern="1600" dirty="0" err="1">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новий</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2022-2023 </a:t>
            </a:r>
            <a:r>
              <a:rPr lang="ru-RU" sz="6000" kern="1600" dirty="0" err="1">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н.р</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a:t>
            </a:r>
            <a:r>
              <a:rPr lang="ru-RU" sz="6000" kern="1600" dirty="0" err="1">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Відповідний</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наказ </a:t>
            </a:r>
            <a:r>
              <a:rPr lang="ru-RU" sz="6000" kern="1600" dirty="0" smtClean="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ректора буде </a:t>
            </a:r>
            <a:r>
              <a:rPr lang="ru-RU" sz="6000" kern="1600" dirty="0" err="1">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оприлюднено</a:t>
            </a:r>
            <a:r>
              <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a:t>
            </a:r>
            <a:r>
              <a:rPr lang="ru-RU" sz="6000" kern="1600" dirty="0" smtClean="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в </a:t>
            </a:r>
            <a:r>
              <a:rPr lang="ru-RU" sz="6000" kern="1600" dirty="0" err="1" smtClean="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серпні</a:t>
            </a:r>
            <a:r>
              <a:rPr lang="ru-RU" sz="6000" kern="1600" dirty="0" smtClean="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rPr>
              <a:t> 2022 року.</a:t>
            </a:r>
            <a:endPar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endParaRPr>
          </a:p>
        </p:txBody>
      </p:sp>
    </p:spTree>
    <p:extLst>
      <p:ext uri="{BB962C8B-B14F-4D97-AF65-F5344CB8AC3E}">
        <p14:creationId xmlns:p14="http://schemas.microsoft.com/office/powerpoint/2010/main" val="2149316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pPr algn="ctr"/>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Про руйнування університету</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6449598"/>
          </a:xfrm>
          <a:prstGeom prst="rect">
            <a:avLst/>
          </a:prstGeom>
        </p:spPr>
        <p:txBody>
          <a:bodyPr spcFirstLastPara="1" wrap="square" lIns="91425" tIns="91425" rIns="91425" bIns="91425" anchor="t" anchorCtr="0">
            <a:noAutofit/>
          </a:bodyPr>
          <a:lstStyle/>
          <a:p>
            <a:pPr algn="just"/>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642937" y="3780252"/>
            <a:ext cx="23231475" cy="9325630"/>
          </a:xfrm>
          <a:prstGeom prst="rect">
            <a:avLst/>
          </a:prstGeom>
          <a:noFill/>
          <a:ln>
            <a:noFill/>
          </a:ln>
        </p:spPr>
        <p:txBody>
          <a:bodyPr spcFirstLastPara="1" wrap="square" lIns="91425" tIns="91425" rIns="91425" bIns="91425" anchor="t" anchorCtr="0">
            <a:noAutofit/>
          </a:bodyPr>
          <a:lstStyle/>
          <a:p>
            <a:pPr algn="just">
              <a:lnSpc>
                <a:spcPct val="125000"/>
              </a:lnSpc>
            </a:pPr>
            <a:endPar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936" y="3256895"/>
            <a:ext cx="11735965" cy="660148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1714" y="3099483"/>
            <a:ext cx="5628599" cy="10006399"/>
          </a:xfrm>
          <a:prstGeom prst="rect">
            <a:avLst/>
          </a:prstGeom>
        </p:spPr>
      </p:pic>
    </p:spTree>
    <p:extLst>
      <p:ext uri="{BB962C8B-B14F-4D97-AF65-F5344CB8AC3E}">
        <p14:creationId xmlns:p14="http://schemas.microsoft.com/office/powerpoint/2010/main" val="389887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pPr algn="ctr"/>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Про руйнування університету</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6449598"/>
          </a:xfrm>
          <a:prstGeom prst="rect">
            <a:avLst/>
          </a:prstGeom>
        </p:spPr>
        <p:txBody>
          <a:bodyPr spcFirstLastPara="1" wrap="square" lIns="91425" tIns="91425" rIns="91425" bIns="91425" anchor="t" anchorCtr="0">
            <a:noAutofit/>
          </a:bodyPr>
          <a:lstStyle/>
          <a:p>
            <a:pPr algn="just"/>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642937" y="3780252"/>
            <a:ext cx="23231475" cy="9325630"/>
          </a:xfrm>
          <a:prstGeom prst="rect">
            <a:avLst/>
          </a:prstGeom>
          <a:noFill/>
          <a:ln>
            <a:noFill/>
          </a:ln>
        </p:spPr>
        <p:txBody>
          <a:bodyPr spcFirstLastPara="1" wrap="square" lIns="91425" tIns="91425" rIns="91425" bIns="91425" anchor="t" anchorCtr="0">
            <a:noAutofit/>
          </a:bodyPr>
          <a:lstStyle/>
          <a:p>
            <a:pPr algn="just">
              <a:lnSpc>
                <a:spcPct val="125000"/>
              </a:lnSpc>
            </a:pPr>
            <a:endPar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3984" y="2856776"/>
            <a:ext cx="5729692" cy="10186119"/>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986" y="2747576"/>
            <a:ext cx="5852543" cy="10404520"/>
          </a:xfrm>
          <a:prstGeom prst="rect">
            <a:avLst/>
          </a:prstGeom>
        </p:spPr>
      </p:pic>
    </p:spTree>
    <p:extLst>
      <p:ext uri="{BB962C8B-B14F-4D97-AF65-F5344CB8AC3E}">
        <p14:creationId xmlns:p14="http://schemas.microsoft.com/office/powerpoint/2010/main" val="3742647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6449598"/>
          </a:xfrm>
          <a:prstGeom prst="rect">
            <a:avLst/>
          </a:prstGeom>
        </p:spPr>
        <p:txBody>
          <a:bodyPr spcFirstLastPara="1" wrap="square" lIns="91425" tIns="91425" rIns="91425" bIns="91425" anchor="t" anchorCtr="0">
            <a:noAutofit/>
          </a:bodyPr>
          <a:lstStyle/>
          <a:p>
            <a:pPr algn="just"/>
            <a:r>
              <a:rPr lang="uk-UA" sz="6000" kern="1600" dirty="0" smtClean="0">
                <a:latin typeface="Times New Roman" panose="02020603050405020304" pitchFamily="18" charset="0"/>
                <a:ea typeface="Times New Roman" panose="02020603050405020304" pitchFamily="18" charset="0"/>
                <a:cs typeface="Times New Roman" panose="02020603050405020304" pitchFamily="18" charset="0"/>
              </a:rPr>
              <a:t>Наказом </a:t>
            </a:r>
            <a:r>
              <a:rPr lang="uk-UA" sz="6000" kern="1600" dirty="0">
                <a:latin typeface="Times New Roman" panose="02020603050405020304" pitchFamily="18" charset="0"/>
                <a:ea typeface="Times New Roman" panose="02020603050405020304" pitchFamily="18" charset="0"/>
                <a:cs typeface="Times New Roman" panose="02020603050405020304" pitchFamily="18" charset="0"/>
              </a:rPr>
              <a:t>ректора від 26.03.2022 № 08/</a:t>
            </a:r>
            <a:r>
              <a:rPr lang="uk-UA" sz="6000" kern="1600" dirty="0" err="1">
                <a:latin typeface="Times New Roman" panose="02020603050405020304" pitchFamily="18" charset="0"/>
                <a:ea typeface="Times New Roman" panose="02020603050405020304" pitchFamily="18" charset="0"/>
                <a:cs typeface="Times New Roman" panose="02020603050405020304" pitchFamily="18" charset="0"/>
              </a:rPr>
              <a:t>св</a:t>
            </a:r>
            <a:r>
              <a:rPr lang="uk-UA"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6000" dirty="0">
                <a:latin typeface="Times New Roman" panose="02020603050405020304" pitchFamily="18" charset="0"/>
                <a:ea typeface="Arial Unicode MS" panose="020B0604020202020204" pitchFamily="34" charset="-128"/>
                <a:cs typeface="Times New Roman" panose="02020603050405020304" pitchFamily="18" charset="0"/>
              </a:rPr>
              <a:t>Про організацію освітнього процесу у дистанційній формі з 01.04.2022 та закінчення 2021-2022 навчального року в умовах воєнного стану</a:t>
            </a:r>
            <a:r>
              <a:rPr lang="uk-UA" sz="6000" kern="1600" dirty="0">
                <a:latin typeface="Times New Roman" panose="02020603050405020304" pitchFamily="18" charset="0"/>
                <a:ea typeface="Times New Roman" panose="02020603050405020304" pitchFamily="18" charset="0"/>
                <a:cs typeface="Times New Roman" panose="02020603050405020304" pitchFamily="18" charset="0"/>
              </a:rPr>
              <a:t>» з 01.04.2022 п</a:t>
            </a:r>
            <a:r>
              <a:rPr lang="uk-UA" sz="6000" dirty="0">
                <a:latin typeface="Times New Roman" panose="02020603050405020304" pitchFamily="18" charset="0"/>
                <a:ea typeface="Arial Unicode MS" panose="020B0604020202020204" pitchFamily="34" charset="-128"/>
                <a:cs typeface="Times New Roman" panose="02020603050405020304" pitchFamily="18" charset="0"/>
              </a:rPr>
              <a:t>оновлюється освітній процес в університеті у дистанційній формі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pPr algn="ctr"/>
            <a:r>
              <a:rPr lang="uk-UA"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Про руйнування університету</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6449598"/>
          </a:xfrm>
          <a:prstGeom prst="rect">
            <a:avLst/>
          </a:prstGeom>
        </p:spPr>
        <p:txBody>
          <a:bodyPr spcFirstLastPara="1" wrap="square" lIns="91425" tIns="91425" rIns="91425" bIns="91425" anchor="t" anchorCtr="0">
            <a:noAutofit/>
          </a:bodyPr>
          <a:lstStyle/>
          <a:p>
            <a:pPr algn="just"/>
            <a:r>
              <a:rPr lang="uk-UA" sz="600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642937" y="3780252"/>
            <a:ext cx="23231475" cy="9325630"/>
          </a:xfrm>
          <a:prstGeom prst="rect">
            <a:avLst/>
          </a:prstGeom>
          <a:noFill/>
          <a:ln>
            <a:noFill/>
          </a:ln>
        </p:spPr>
        <p:txBody>
          <a:bodyPr spcFirstLastPara="1" wrap="square" lIns="91425" tIns="91425" rIns="91425" bIns="91425" anchor="t" anchorCtr="0">
            <a:noAutofit/>
          </a:bodyPr>
          <a:lstStyle/>
          <a:p>
            <a:pPr algn="just">
              <a:lnSpc>
                <a:spcPct val="125000"/>
              </a:lnSpc>
            </a:pPr>
            <a:endPar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2947601"/>
            <a:ext cx="12192000" cy="68580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9440" y="2947601"/>
            <a:ext cx="11153040" cy="8906942"/>
          </a:xfrm>
          <a:prstGeom prst="rect">
            <a:avLst/>
          </a:prstGeom>
        </p:spPr>
      </p:pic>
    </p:spTree>
    <p:extLst>
      <p:ext uri="{BB962C8B-B14F-4D97-AF65-F5344CB8AC3E}">
        <p14:creationId xmlns:p14="http://schemas.microsoft.com/office/powerpoint/2010/main" val="555814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pPr algn="ctr"/>
            <a:r>
              <a:rPr lang="uk-UA"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Про руйнування університету</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6449598"/>
          </a:xfrm>
          <a:prstGeom prst="rect">
            <a:avLst/>
          </a:prstGeom>
        </p:spPr>
        <p:txBody>
          <a:bodyPr spcFirstLastPara="1" wrap="square" lIns="91425" tIns="91425" rIns="91425" bIns="91425" anchor="t" anchorCtr="0">
            <a:noAutofit/>
          </a:bodyPr>
          <a:lstStyle/>
          <a:p>
            <a:pPr algn="just"/>
            <a:r>
              <a:rPr lang="uk-UA" sz="600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642937" y="3780252"/>
            <a:ext cx="23231475" cy="9325630"/>
          </a:xfrm>
          <a:prstGeom prst="rect">
            <a:avLst/>
          </a:prstGeom>
          <a:noFill/>
          <a:ln>
            <a:noFill/>
          </a:ln>
        </p:spPr>
        <p:txBody>
          <a:bodyPr spcFirstLastPara="1" wrap="square" lIns="91425" tIns="91425" rIns="91425" bIns="91425" anchor="t" anchorCtr="0">
            <a:noAutofit/>
          </a:bodyPr>
          <a:lstStyle/>
          <a:p>
            <a:pPr algn="just">
              <a:lnSpc>
                <a:spcPct val="125000"/>
              </a:lnSpc>
            </a:pPr>
            <a:endPar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2743" y="3177034"/>
            <a:ext cx="5584977" cy="992884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22478" y="2947600"/>
            <a:ext cx="5975233" cy="10622637"/>
          </a:xfrm>
          <a:prstGeom prst="rect">
            <a:avLst/>
          </a:prstGeom>
        </p:spPr>
      </p:pic>
    </p:spTree>
    <p:extLst>
      <p:ext uri="{BB962C8B-B14F-4D97-AF65-F5344CB8AC3E}">
        <p14:creationId xmlns:p14="http://schemas.microsoft.com/office/powerpoint/2010/main" val="2455496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pPr algn="ctr"/>
            <a:r>
              <a:rPr lang="uk-UA"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Про руйнування університету</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6449598"/>
          </a:xfrm>
          <a:prstGeom prst="rect">
            <a:avLst/>
          </a:prstGeom>
        </p:spPr>
        <p:txBody>
          <a:bodyPr spcFirstLastPara="1" wrap="square" lIns="91425" tIns="91425" rIns="91425" bIns="91425" anchor="t" anchorCtr="0">
            <a:noAutofit/>
          </a:bodyPr>
          <a:lstStyle/>
          <a:p>
            <a:pPr algn="just"/>
            <a:r>
              <a:rPr lang="uk-UA" sz="600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642937" y="3780252"/>
            <a:ext cx="23231475" cy="9325630"/>
          </a:xfrm>
          <a:prstGeom prst="rect">
            <a:avLst/>
          </a:prstGeom>
          <a:noFill/>
          <a:ln>
            <a:noFill/>
          </a:ln>
        </p:spPr>
        <p:txBody>
          <a:bodyPr spcFirstLastPara="1" wrap="square" lIns="91425" tIns="91425" rIns="91425" bIns="91425" anchor="t" anchorCtr="0">
            <a:noAutofit/>
          </a:bodyPr>
          <a:lstStyle/>
          <a:p>
            <a:pPr algn="just">
              <a:lnSpc>
                <a:spcPct val="125000"/>
              </a:lnSpc>
            </a:pPr>
            <a:endPar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8285" y="3179829"/>
            <a:ext cx="5834743" cy="10372876"/>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8685" y="2947601"/>
            <a:ext cx="5900058" cy="10488991"/>
          </a:xfrm>
          <a:prstGeom prst="rect">
            <a:avLst/>
          </a:prstGeom>
        </p:spPr>
      </p:pic>
    </p:spTree>
    <p:extLst>
      <p:ext uri="{BB962C8B-B14F-4D97-AF65-F5344CB8AC3E}">
        <p14:creationId xmlns:p14="http://schemas.microsoft.com/office/powerpoint/2010/main" val="279127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pPr algn="ctr"/>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Про відновлення університету</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6449598"/>
          </a:xfrm>
          <a:prstGeom prst="rect">
            <a:avLst/>
          </a:prstGeom>
        </p:spPr>
        <p:txBody>
          <a:bodyPr spcFirstLastPara="1" wrap="square" lIns="91425" tIns="91425" rIns="91425" bIns="91425" anchor="t" anchorCtr="0">
            <a:noAutofit/>
          </a:bodyPr>
          <a:lstStyle/>
          <a:p>
            <a:pPr algn="just"/>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642937" y="3780252"/>
            <a:ext cx="23231475" cy="9325630"/>
          </a:xfrm>
          <a:prstGeom prst="rect">
            <a:avLst/>
          </a:prstGeom>
          <a:noFill/>
          <a:ln>
            <a:noFill/>
          </a:ln>
        </p:spPr>
        <p:txBody>
          <a:bodyPr spcFirstLastPara="1" wrap="square" lIns="91425" tIns="91425" rIns="91425" bIns="91425" anchor="t" anchorCtr="0">
            <a:noAutofit/>
          </a:bodyPr>
          <a:lstStyle/>
          <a:p>
            <a:pPr algn="just">
              <a:lnSpc>
                <a:spcPct val="125000"/>
              </a:lnSpc>
            </a:pPr>
            <a:endPar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endParaRPr>
          </a:p>
        </p:txBody>
      </p:sp>
      <p:sp>
        <p:nvSpPr>
          <p:cNvPr id="3" name="Прямоугольник 2"/>
          <p:cNvSpPr/>
          <p:nvPr/>
        </p:nvSpPr>
        <p:spPr>
          <a:xfrm>
            <a:off x="11685857" y="12971135"/>
            <a:ext cx="8545929" cy="646331"/>
          </a:xfrm>
          <a:prstGeom prst="rect">
            <a:avLst/>
          </a:prstGeom>
        </p:spPr>
        <p:txBody>
          <a:bodyPr wrap="none">
            <a:spAutoFit/>
          </a:bodyPr>
          <a:lstStyle/>
          <a:p>
            <a:r>
              <a:rPr lang="en-US" sz="3600" dirty="0"/>
              <a:t>https://cpnu.cn.ua/events/dear-everyone/</a:t>
            </a:r>
            <a:endParaRPr lang="ru-RU" sz="3600" dirty="0"/>
          </a:p>
        </p:txBody>
      </p:sp>
      <p:sp>
        <p:nvSpPr>
          <p:cNvPr id="4" name="Прямоугольник 3"/>
          <p:cNvSpPr/>
          <p:nvPr/>
        </p:nvSpPr>
        <p:spPr>
          <a:xfrm>
            <a:off x="5061857" y="2721104"/>
            <a:ext cx="17667513" cy="9325630"/>
          </a:xfrm>
          <a:prstGeom prst="rect">
            <a:avLst/>
          </a:prstGeom>
        </p:spPr>
        <p:txBody>
          <a:bodyPr wrap="square">
            <a:spAutoFit/>
          </a:bodyPr>
          <a:lstStyle/>
          <a:p>
            <a:r>
              <a:rPr lang="uk-UA" sz="3000" dirty="0" smtClean="0"/>
              <a:t>Нам потрібно:</a:t>
            </a:r>
            <a:endParaRPr lang="ru-RU" sz="3000" dirty="0" smtClean="0"/>
          </a:p>
          <a:p>
            <a:r>
              <a:rPr lang="ru-RU" sz="3000" dirty="0" smtClean="0"/>
              <a:t>1</a:t>
            </a:r>
            <a:r>
              <a:rPr lang="ru-RU" sz="3000" dirty="0"/>
              <a:t>. </a:t>
            </a:r>
            <a:r>
              <a:rPr lang="ru-RU" sz="3000" dirty="0" err="1"/>
              <a:t>Обладнання</a:t>
            </a:r>
            <a:r>
              <a:rPr lang="ru-RU" sz="3000" dirty="0"/>
              <a:t> для </a:t>
            </a:r>
            <a:r>
              <a:rPr lang="ru-RU" sz="3000" dirty="0" err="1"/>
              <a:t>відео</a:t>
            </a:r>
            <a:r>
              <a:rPr lang="ru-RU" sz="3000" dirty="0"/>
              <a:t>- та </a:t>
            </a:r>
            <a:r>
              <a:rPr lang="ru-RU" sz="3000" dirty="0" err="1"/>
              <a:t>аудіозапису</a:t>
            </a:r>
            <a:r>
              <a:rPr lang="ru-RU" sz="3000" dirty="0"/>
              <a:t> для </a:t>
            </a:r>
            <a:r>
              <a:rPr lang="ru-RU" sz="3000" dirty="0" err="1"/>
              <a:t>створення</a:t>
            </a:r>
            <a:r>
              <a:rPr lang="ru-RU" sz="3000" dirty="0"/>
              <a:t> контенту.</a:t>
            </a:r>
          </a:p>
          <a:p>
            <a:r>
              <a:rPr lang="ru-RU" sz="3000" dirty="0"/>
              <a:t>2. ПК (</a:t>
            </a:r>
            <a:r>
              <a:rPr lang="ru-RU" sz="3000" dirty="0" err="1"/>
              <a:t>настільні</a:t>
            </a:r>
            <a:r>
              <a:rPr lang="ru-RU" sz="3000" dirty="0"/>
              <a:t> </a:t>
            </a:r>
            <a:r>
              <a:rPr lang="ru-RU" sz="3000" dirty="0" err="1"/>
              <a:t>чи</a:t>
            </a:r>
            <a:r>
              <a:rPr lang="ru-RU" sz="3000" dirty="0"/>
              <a:t> ноутбуки) для монтажу та </a:t>
            </a:r>
            <a:r>
              <a:rPr lang="ru-RU" sz="3000" dirty="0" err="1"/>
              <a:t>виробництва</a:t>
            </a:r>
            <a:r>
              <a:rPr lang="ru-RU" sz="3000" dirty="0"/>
              <a:t> </a:t>
            </a:r>
            <a:r>
              <a:rPr lang="ru-RU" sz="3000" dirty="0" err="1"/>
              <a:t>курсів</a:t>
            </a:r>
            <a:r>
              <a:rPr lang="ru-RU" sz="3000" dirty="0"/>
              <a:t>.</a:t>
            </a:r>
          </a:p>
          <a:p>
            <a:r>
              <a:rPr lang="ru-RU" sz="3000" dirty="0"/>
              <a:t>3. </a:t>
            </a:r>
            <a:r>
              <a:rPr lang="ru-RU" sz="3000" dirty="0" err="1"/>
              <a:t>Обладнання</a:t>
            </a:r>
            <a:r>
              <a:rPr lang="ru-RU" sz="3000" dirty="0"/>
              <a:t> для </a:t>
            </a:r>
            <a:r>
              <a:rPr lang="ru-RU" sz="3000" dirty="0" err="1"/>
              <a:t>створення</a:t>
            </a:r>
            <a:r>
              <a:rPr lang="ru-RU" sz="3000" dirty="0"/>
              <a:t> </a:t>
            </a:r>
            <a:r>
              <a:rPr lang="ru-RU" sz="3000" dirty="0" err="1"/>
              <a:t>дистанційної</a:t>
            </a:r>
            <a:r>
              <a:rPr lang="ru-RU" sz="3000" dirty="0"/>
              <a:t> </a:t>
            </a:r>
            <a:r>
              <a:rPr lang="ru-RU" sz="3000" dirty="0" err="1"/>
              <a:t>лабораторії</a:t>
            </a:r>
            <a:r>
              <a:rPr lang="ru-RU" sz="3000" dirty="0"/>
              <a:t> для наших </a:t>
            </a:r>
            <a:r>
              <a:rPr lang="ru-RU" sz="3000" dirty="0" err="1"/>
              <a:t>студентів</a:t>
            </a:r>
            <a:r>
              <a:rPr lang="ru-RU" sz="3000" dirty="0"/>
              <a:t>.</a:t>
            </a:r>
          </a:p>
          <a:p>
            <a:r>
              <a:rPr lang="ru-RU" sz="3000" dirty="0"/>
              <a:t>4. </a:t>
            </a:r>
            <a:r>
              <a:rPr lang="ru-RU" sz="3000" dirty="0" err="1"/>
              <a:t>Ресурси</a:t>
            </a:r>
            <a:r>
              <a:rPr lang="ru-RU" sz="3000" dirty="0"/>
              <a:t> для </a:t>
            </a:r>
            <a:r>
              <a:rPr lang="ru-RU" sz="3000" dirty="0" err="1"/>
              <a:t>відновлення</a:t>
            </a:r>
            <a:r>
              <a:rPr lang="ru-RU" sz="3000" dirty="0"/>
              <a:t> </a:t>
            </a:r>
            <a:r>
              <a:rPr lang="ru-RU" sz="3000" dirty="0" err="1"/>
              <a:t>інфраструктури</a:t>
            </a:r>
            <a:r>
              <a:rPr lang="ru-RU" sz="3000" dirty="0"/>
              <a:t>, коли </a:t>
            </a:r>
            <a:r>
              <a:rPr lang="ru-RU" sz="3000" dirty="0" err="1"/>
              <a:t>це</a:t>
            </a:r>
            <a:r>
              <a:rPr lang="ru-RU" sz="3000" dirty="0"/>
              <a:t> буде </a:t>
            </a:r>
            <a:r>
              <a:rPr lang="ru-RU" sz="3000" dirty="0" err="1"/>
              <a:t>можливо</a:t>
            </a:r>
            <a:r>
              <a:rPr lang="ru-RU" sz="3000" dirty="0"/>
              <a:t>.</a:t>
            </a:r>
          </a:p>
          <a:p>
            <a:r>
              <a:rPr lang="ru-RU" sz="3000" dirty="0" err="1"/>
              <a:t>Якщо</a:t>
            </a:r>
            <a:r>
              <a:rPr lang="ru-RU" sz="3000" dirty="0"/>
              <a:t> </a:t>
            </a:r>
            <a:r>
              <a:rPr lang="ru-RU" sz="3000" dirty="0" err="1"/>
              <a:t>ви</a:t>
            </a:r>
            <a:r>
              <a:rPr lang="ru-RU" sz="3000" dirty="0"/>
              <a:t> </a:t>
            </a:r>
            <a:r>
              <a:rPr lang="ru-RU" sz="3000" dirty="0" err="1"/>
              <a:t>хочете</a:t>
            </a:r>
            <a:r>
              <a:rPr lang="ru-RU" sz="3000" dirty="0"/>
              <a:t> і </a:t>
            </a:r>
            <a:r>
              <a:rPr lang="ru-RU" sz="3000" dirty="0" err="1"/>
              <a:t>маєте</a:t>
            </a:r>
            <a:r>
              <a:rPr lang="ru-RU" sz="3000" dirty="0"/>
              <a:t> </a:t>
            </a:r>
            <a:r>
              <a:rPr lang="ru-RU" sz="3000" dirty="0" err="1"/>
              <a:t>можливість</a:t>
            </a:r>
            <a:r>
              <a:rPr lang="ru-RU" sz="3000" dirty="0"/>
              <a:t> </a:t>
            </a:r>
            <a:r>
              <a:rPr lang="ru-RU" sz="3000" dirty="0" err="1"/>
              <a:t>допомогти</a:t>
            </a:r>
            <a:r>
              <a:rPr lang="ru-RU" sz="3000" dirty="0"/>
              <a:t> – ми </a:t>
            </a:r>
            <a:r>
              <a:rPr lang="ru-RU" sz="3000" dirty="0" err="1"/>
              <a:t>будемо</a:t>
            </a:r>
            <a:r>
              <a:rPr lang="ru-RU" sz="3000" dirty="0"/>
              <a:t> </a:t>
            </a:r>
            <a:r>
              <a:rPr lang="ru-RU" sz="3000" dirty="0" err="1"/>
              <a:t>дуже</a:t>
            </a:r>
            <a:r>
              <a:rPr lang="ru-RU" sz="3000" dirty="0"/>
              <a:t> </a:t>
            </a:r>
            <a:r>
              <a:rPr lang="ru-RU" sz="3000" dirty="0" err="1"/>
              <a:t>вдячні</a:t>
            </a:r>
            <a:r>
              <a:rPr lang="ru-RU" sz="3000" dirty="0"/>
              <a:t>.</a:t>
            </a:r>
          </a:p>
          <a:p>
            <a:r>
              <a:rPr lang="ru-RU" sz="3000" dirty="0"/>
              <a:t>Як </a:t>
            </a:r>
            <a:r>
              <a:rPr lang="ru-RU" sz="3000" dirty="0" err="1"/>
              <a:t>допомогти</a:t>
            </a:r>
            <a:r>
              <a:rPr lang="ru-RU" sz="3000" dirty="0"/>
              <a:t>?</a:t>
            </a:r>
          </a:p>
          <a:p>
            <a:r>
              <a:rPr lang="ru-RU" sz="3000" dirty="0"/>
              <a:t>1. Стати нашим патроном- </a:t>
            </a:r>
            <a:r>
              <a:rPr lang="en-US" sz="3000" dirty="0"/>
              <a:t>https://www.patreon.com/join/chepolytech/</a:t>
            </a:r>
          </a:p>
          <a:p>
            <a:r>
              <a:rPr lang="en-US" sz="3000" dirty="0"/>
              <a:t>2. </a:t>
            </a:r>
            <a:r>
              <a:rPr lang="ru-RU" sz="3000" dirty="0" err="1"/>
              <a:t>Надслати</a:t>
            </a:r>
            <a:r>
              <a:rPr lang="ru-RU" sz="3000" dirty="0"/>
              <a:t> </a:t>
            </a:r>
            <a:r>
              <a:rPr lang="ru-RU" sz="3000" dirty="0" err="1"/>
              <a:t>благодійність</a:t>
            </a:r>
            <a:r>
              <a:rPr lang="ru-RU" sz="3000" dirty="0"/>
              <a:t> </a:t>
            </a:r>
            <a:r>
              <a:rPr lang="ru-RU" sz="3000" dirty="0" err="1"/>
              <a:t>безпосередньо</a:t>
            </a:r>
            <a:r>
              <a:rPr lang="ru-RU" sz="3000" dirty="0"/>
              <a:t> до </a:t>
            </a:r>
            <a:r>
              <a:rPr lang="ru-RU" sz="3000" dirty="0" err="1"/>
              <a:t>університету</a:t>
            </a:r>
            <a:r>
              <a:rPr lang="ru-RU" sz="3000" dirty="0"/>
              <a:t>.</a:t>
            </a:r>
          </a:p>
          <a:p>
            <a:r>
              <a:rPr lang="ru-RU" sz="3000" dirty="0" err="1"/>
              <a:t>Одержувач</a:t>
            </a:r>
            <a:r>
              <a:rPr lang="ru-RU" sz="3000" dirty="0"/>
              <a:t>: НУ “</a:t>
            </a:r>
            <a:r>
              <a:rPr lang="ru-RU" sz="3000" dirty="0" err="1"/>
              <a:t>Чернігівська</a:t>
            </a:r>
            <a:r>
              <a:rPr lang="ru-RU" sz="3000" dirty="0"/>
              <a:t> </a:t>
            </a:r>
            <a:r>
              <a:rPr lang="ru-RU" sz="3000" dirty="0" err="1"/>
              <a:t>політехніка</a:t>
            </a:r>
            <a:r>
              <a:rPr lang="ru-RU" sz="3000" dirty="0"/>
              <a:t>”</a:t>
            </a:r>
          </a:p>
          <a:p>
            <a:r>
              <a:rPr lang="ru-RU" sz="3000" dirty="0"/>
              <a:t>Код ЄДРПОУ 05460798</a:t>
            </a:r>
          </a:p>
          <a:p>
            <a:r>
              <a:rPr lang="ru-RU" sz="3000" dirty="0"/>
              <a:t>Код банка </a:t>
            </a:r>
            <a:r>
              <a:rPr lang="ru-RU" sz="3000" dirty="0" err="1"/>
              <a:t>одержувача</a:t>
            </a:r>
            <a:r>
              <a:rPr lang="ru-RU" sz="3000" dirty="0"/>
              <a:t> (МФО): 820172</a:t>
            </a:r>
          </a:p>
          <a:p>
            <a:r>
              <a:rPr lang="en-US" sz="3000" dirty="0"/>
              <a:t>IBAN</a:t>
            </a:r>
          </a:p>
          <a:p>
            <a:r>
              <a:rPr lang="en-US" sz="3000" dirty="0"/>
              <a:t>UA028201720313281002301006996 – </a:t>
            </a:r>
            <a:r>
              <a:rPr lang="ru-RU" sz="3000" dirty="0" err="1"/>
              <a:t>гривня</a:t>
            </a:r>
            <a:endParaRPr lang="ru-RU" sz="3000" dirty="0"/>
          </a:p>
          <a:p>
            <a:r>
              <a:rPr lang="en-US" sz="3000" dirty="0"/>
              <a:t>UA043808050000000000002520715 – </a:t>
            </a:r>
            <a:r>
              <a:rPr lang="ru-RU" sz="3000" dirty="0" err="1"/>
              <a:t>долар</a:t>
            </a:r>
            <a:r>
              <a:rPr lang="ru-RU" sz="3000" dirty="0"/>
              <a:t>/</a:t>
            </a:r>
            <a:r>
              <a:rPr lang="ru-RU" sz="3000" dirty="0" err="1"/>
              <a:t>євро</a:t>
            </a:r>
            <a:endParaRPr lang="ru-RU" sz="3000" dirty="0"/>
          </a:p>
          <a:p>
            <a:r>
              <a:rPr lang="ru-RU" sz="3000" dirty="0" err="1"/>
              <a:t>Ім’я</a:t>
            </a:r>
            <a:r>
              <a:rPr lang="ru-RU" sz="3000" dirty="0"/>
              <a:t> банку: АКЦІОНЕРНЕ ТОВАРИСТВО «РАЙФФАЙЗЕН БАНК АВАЛЬ»</a:t>
            </a:r>
          </a:p>
          <a:p>
            <a:r>
              <a:rPr lang="ru-RU" sz="3000" dirty="0"/>
              <a:t>Адреса банку: 01011, </a:t>
            </a:r>
            <a:r>
              <a:rPr lang="ru-RU" sz="3000" dirty="0" err="1"/>
              <a:t>Україна</a:t>
            </a:r>
            <a:r>
              <a:rPr lang="ru-RU" sz="3000" dirty="0"/>
              <a:t>, м. </a:t>
            </a:r>
            <a:r>
              <a:rPr lang="ru-RU" sz="3000" dirty="0" err="1"/>
              <a:t>Київ</a:t>
            </a:r>
            <a:r>
              <a:rPr lang="ru-RU" sz="3000" dirty="0"/>
              <a:t>, </a:t>
            </a:r>
            <a:r>
              <a:rPr lang="ru-RU" sz="3000" dirty="0" err="1"/>
              <a:t>вул</a:t>
            </a:r>
            <a:r>
              <a:rPr lang="ru-RU" sz="3000" dirty="0"/>
              <a:t>. </a:t>
            </a:r>
            <a:r>
              <a:rPr lang="ru-RU" sz="3000" dirty="0" err="1"/>
              <a:t>Лєскова</a:t>
            </a:r>
            <a:r>
              <a:rPr lang="ru-RU" sz="3000" dirty="0"/>
              <a:t>, 9</a:t>
            </a:r>
          </a:p>
          <a:p>
            <a:r>
              <a:rPr lang="ru-RU" sz="3000" dirty="0" err="1"/>
              <a:t>Країна</a:t>
            </a:r>
            <a:r>
              <a:rPr lang="ru-RU" sz="3000" dirty="0"/>
              <a:t>: </a:t>
            </a:r>
            <a:r>
              <a:rPr lang="ru-RU" sz="3000" dirty="0" err="1"/>
              <a:t>Україна</a:t>
            </a:r>
            <a:endParaRPr lang="ru-RU" sz="3000" dirty="0"/>
          </a:p>
          <a:p>
            <a:r>
              <a:rPr lang="en-US" sz="3000" dirty="0"/>
              <a:t>SWIFT </a:t>
            </a:r>
            <a:r>
              <a:rPr lang="ru-RU" sz="3000" dirty="0"/>
              <a:t>код: </a:t>
            </a:r>
            <a:r>
              <a:rPr lang="en-US" sz="3000" dirty="0"/>
              <a:t>AVAL UA UK</a:t>
            </a:r>
          </a:p>
          <a:p>
            <a:r>
              <a:rPr lang="en-US" sz="3000" dirty="0"/>
              <a:t>3. </a:t>
            </a:r>
            <a:r>
              <a:rPr lang="ru-RU" sz="3000" dirty="0" err="1"/>
              <a:t>Зв’язатись</a:t>
            </a:r>
            <a:r>
              <a:rPr lang="ru-RU" sz="3000" dirty="0"/>
              <a:t> з нами для </a:t>
            </a:r>
            <a:r>
              <a:rPr lang="ru-RU" sz="3000" dirty="0" err="1"/>
              <a:t>іншої</a:t>
            </a:r>
            <a:r>
              <a:rPr lang="ru-RU" sz="3000" dirty="0"/>
              <a:t> </a:t>
            </a:r>
            <a:r>
              <a:rPr lang="ru-RU" sz="3000" dirty="0" err="1"/>
              <a:t>підтримки</a:t>
            </a:r>
            <a:r>
              <a:rPr lang="ru-RU" sz="3000" dirty="0"/>
              <a:t> – </a:t>
            </a:r>
            <a:r>
              <a:rPr lang="en-US" sz="3000" dirty="0"/>
              <a:t>cstu@stu.cn.ua</a:t>
            </a:r>
            <a:endParaRPr lang="ru-RU" sz="3000" dirty="0"/>
          </a:p>
        </p:txBody>
      </p:sp>
    </p:spTree>
    <p:extLst>
      <p:ext uri="{BB962C8B-B14F-4D97-AF65-F5344CB8AC3E}">
        <p14:creationId xmlns:p14="http://schemas.microsoft.com/office/powerpoint/2010/main" val="1452951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274679" y="493790"/>
            <a:ext cx="23431500" cy="1819500"/>
          </a:xfrm>
          <a:prstGeom prst="rect">
            <a:avLst/>
          </a:prstGeom>
        </p:spPr>
        <p:txBody>
          <a:bodyPr spcFirstLastPara="1" wrap="square" lIns="91425" tIns="91425" rIns="91425" bIns="91425" anchor="t" anchorCtr="0">
            <a:noAutofit/>
          </a:bodyPr>
          <a:lstStyle/>
          <a:p>
            <a:pPr algn="ctr"/>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Про міжнародну допомогу університету</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6449598"/>
          </a:xfrm>
          <a:prstGeom prst="rect">
            <a:avLst/>
          </a:prstGeom>
        </p:spPr>
        <p:txBody>
          <a:bodyPr spcFirstLastPara="1" wrap="square" lIns="91425" tIns="91425" rIns="91425" bIns="91425" anchor="t" anchorCtr="0">
            <a:noAutofit/>
          </a:bodyPr>
          <a:lstStyle/>
          <a:p>
            <a:pPr algn="just"/>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 name="Прямоугольник 1"/>
          <p:cNvSpPr/>
          <p:nvPr/>
        </p:nvSpPr>
        <p:spPr>
          <a:xfrm>
            <a:off x="642937" y="3780252"/>
            <a:ext cx="23231475" cy="9325630"/>
          </a:xfrm>
          <a:prstGeom prst="rect">
            <a:avLst/>
          </a:prstGeom>
          <a:noFill/>
          <a:ln>
            <a:noFill/>
          </a:ln>
        </p:spPr>
        <p:txBody>
          <a:bodyPr spcFirstLastPara="1" wrap="square" lIns="91425" tIns="91425" rIns="91425" bIns="91425" anchor="t" anchorCtr="0">
            <a:noAutofit/>
          </a:bodyPr>
          <a:lstStyle/>
          <a:p>
            <a:pPr algn="just">
              <a:lnSpc>
                <a:spcPct val="125000"/>
              </a:lnSpc>
            </a:pPr>
            <a:endParaRPr lang="ru-RU" sz="6000" kern="1600" dirty="0">
              <a:solidFill>
                <a:srgbClr val="3F3F3F"/>
              </a:solidFill>
              <a:latin typeface="Times New Roman" panose="02020603050405020304" pitchFamily="18" charset="0"/>
              <a:ea typeface="Times New Roman" panose="02020603050405020304" pitchFamily="18" charset="0"/>
              <a:cs typeface="Times New Roman" panose="02020603050405020304" pitchFamily="18" charset="0"/>
              <a:sym typeface="Google Sans"/>
            </a:endParaRPr>
          </a:p>
        </p:txBody>
      </p:sp>
      <p:sp>
        <p:nvSpPr>
          <p:cNvPr id="7" name="Прямоугольник 6"/>
          <p:cNvSpPr/>
          <p:nvPr/>
        </p:nvSpPr>
        <p:spPr>
          <a:xfrm>
            <a:off x="3424917" y="4615218"/>
            <a:ext cx="17667513" cy="4524315"/>
          </a:xfrm>
          <a:prstGeom prst="rect">
            <a:avLst/>
          </a:prstGeom>
        </p:spPr>
        <p:txBody>
          <a:bodyPr wrap="square">
            <a:spAutoFit/>
          </a:bodyPr>
          <a:lstStyle/>
          <a:p>
            <a:pPr marL="685800" indent="-685800">
              <a:buFontTx/>
              <a:buChar char="-"/>
            </a:pPr>
            <a:r>
              <a:rPr lang="uk-UA" sz="4800" dirty="0" smtClean="0"/>
              <a:t>Великобританія (</a:t>
            </a:r>
            <a:r>
              <a:rPr lang="uk-UA" sz="4800" dirty="0" err="1" smtClean="0"/>
              <a:t>Гліндорський</a:t>
            </a:r>
            <a:r>
              <a:rPr lang="uk-UA" sz="4800" dirty="0" smtClean="0"/>
              <a:t> університет)</a:t>
            </a:r>
          </a:p>
          <a:p>
            <a:pPr marL="685800" indent="-685800">
              <a:buFontTx/>
              <a:buChar char="-"/>
            </a:pPr>
            <a:r>
              <a:rPr lang="uk-UA" sz="4800" dirty="0" smtClean="0"/>
              <a:t>Болгарія (проживання до кінця травня)</a:t>
            </a:r>
          </a:p>
          <a:p>
            <a:pPr marL="685800" indent="-685800">
              <a:buFontTx/>
              <a:buChar char="-"/>
            </a:pPr>
            <a:r>
              <a:rPr lang="uk-UA" sz="4800" dirty="0" smtClean="0"/>
              <a:t>Польща (</a:t>
            </a:r>
            <a:r>
              <a:rPr lang="uk-UA" sz="4800" dirty="0" err="1" smtClean="0"/>
              <a:t>мінігранти</a:t>
            </a:r>
            <a:r>
              <a:rPr lang="uk-UA" sz="4800" dirty="0" smtClean="0"/>
              <a:t>)</a:t>
            </a:r>
          </a:p>
          <a:p>
            <a:pPr marL="685800" indent="-685800">
              <a:buFontTx/>
              <a:buChar char="-"/>
            </a:pPr>
            <a:r>
              <a:rPr lang="uk-UA" sz="4800" dirty="0" smtClean="0"/>
              <a:t>Норвегія (</a:t>
            </a:r>
            <a:r>
              <a:rPr lang="uk-UA" sz="4800" dirty="0" err="1" smtClean="0"/>
              <a:t>гуманітарка</a:t>
            </a:r>
            <a:r>
              <a:rPr lang="uk-UA" sz="4800" dirty="0" smtClean="0"/>
              <a:t>)</a:t>
            </a:r>
          </a:p>
          <a:p>
            <a:pPr marL="685800" indent="-685800">
              <a:buFontTx/>
              <a:buChar char="-"/>
            </a:pPr>
            <a:r>
              <a:rPr lang="uk-UA" sz="4800" dirty="0" smtClean="0"/>
              <a:t>Швейцарія (можливості для студентів та НПП)</a:t>
            </a:r>
          </a:p>
          <a:p>
            <a:pPr marL="685800" indent="-685800">
              <a:buFontTx/>
              <a:buChar char="-"/>
            </a:pPr>
            <a:r>
              <a:rPr lang="uk-UA" sz="4800" dirty="0" smtClean="0"/>
              <a:t>Латвія (сервери, мобільність)</a:t>
            </a:r>
            <a:endParaRPr lang="ru-RU" sz="4800" dirty="0"/>
          </a:p>
        </p:txBody>
      </p:sp>
    </p:spTree>
    <p:extLst>
      <p:ext uri="{BB962C8B-B14F-4D97-AF65-F5344CB8AC3E}">
        <p14:creationId xmlns:p14="http://schemas.microsoft.com/office/powerpoint/2010/main" val="1511646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29"/>
          <p:cNvSpPr txBox="1">
            <a:spLocks noGrp="1"/>
          </p:cNvSpPr>
          <p:nvPr>
            <p:ph type="title"/>
          </p:nvPr>
        </p:nvSpPr>
        <p:spPr>
          <a:xfrm>
            <a:off x="2707341" y="3840086"/>
            <a:ext cx="18754165" cy="3295820"/>
          </a:xfrm>
          <a:prstGeom prst="rect">
            <a:avLst/>
          </a:prstGeom>
        </p:spPr>
        <p:txBody>
          <a:bodyPr spcFirstLastPara="1" wrap="square" lIns="91425" tIns="91425" rIns="91425" bIns="91425" anchor="t" anchorCtr="0">
            <a:noAutofit/>
          </a:bodyPr>
          <a:lstStyle/>
          <a:p>
            <a:pPr algn="ctr"/>
            <a:r>
              <a:rPr lang="uk-UA" sz="8000" dirty="0" smtClean="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Все буде Чернігівська політехніка!</a:t>
            </a:r>
            <a:br>
              <a:rPr lang="uk-UA" sz="8000" dirty="0" smtClean="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br>
            <a:r>
              <a:rPr lang="uk-UA" sz="8000" dirty="0" smtClean="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
            </a:r>
            <a:br>
              <a:rPr lang="uk-UA" sz="8000" dirty="0" smtClean="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br>
            <a:r>
              <a:rPr lang="uk-UA" sz="9600" dirty="0" smtClean="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Все буде Україна</a:t>
            </a:r>
            <a:r>
              <a:rPr lang="en-US" sz="9600" dirty="0" smtClean="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a:t>
            </a:r>
            <a:endParaRPr sz="96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7421148"/>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ru-RU" sz="6000" kern="1600" dirty="0" err="1" smtClean="0">
                <a:latin typeface="Times New Roman" panose="02020603050405020304" pitchFamily="18" charset="0"/>
                <a:ea typeface="Times New Roman" panose="02020603050405020304" pitchFamily="18" charset="0"/>
                <a:cs typeface="Times New Roman" panose="02020603050405020304" pitchFamily="18" charset="0"/>
              </a:rPr>
              <a:t>Навчання</a:t>
            </a: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у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дистанційній</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формі</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smtClean="0">
                <a:latin typeface="Times New Roman" panose="02020603050405020304" pitchFamily="18" charset="0"/>
                <a:ea typeface="Times New Roman" panose="02020603050405020304" pitchFamily="18" charset="0"/>
                <a:cs typeface="Times New Roman" panose="02020603050405020304" pitchFamily="18" charset="0"/>
              </a:rPr>
              <a:t>триватиме</a:t>
            </a: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до 24.06.2022</a:t>
            </a: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a:t>
            </a:r>
            <a:b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
            </a:r>
            <a:b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uk-UA" sz="6000" dirty="0" smtClean="0">
                <a:latin typeface="Times New Roman" panose="02020603050405020304" pitchFamily="18" charset="0"/>
                <a:ea typeface="Times New Roman" panose="02020603050405020304" pitchFamily="18" charset="0"/>
              </a:rPr>
              <a:t>З </a:t>
            </a:r>
            <a:r>
              <a:rPr lang="uk-UA" sz="6000" dirty="0">
                <a:latin typeface="Times New Roman" panose="02020603050405020304" pitchFamily="18" charset="0"/>
                <a:ea typeface="Times New Roman" panose="02020603050405020304" pitchFamily="18" charset="0"/>
              </a:rPr>
              <a:t>27.06.2022 до 31.08.2022 канікули (або до 30.09.2022 в залежності від рекомендацій МОНУ щодо початку нового 2022-2023 </a:t>
            </a:r>
            <a:r>
              <a:rPr lang="uk-UA" sz="6000" dirty="0" err="1">
                <a:latin typeface="Times New Roman" panose="02020603050405020304" pitchFamily="18" charset="0"/>
                <a:ea typeface="Times New Roman" panose="02020603050405020304" pitchFamily="18" charset="0"/>
              </a:rPr>
              <a:t>н.р</a:t>
            </a:r>
            <a:r>
              <a:rPr lang="uk-UA" sz="6000" dirty="0" smtClean="0">
                <a:latin typeface="Times New Roman" panose="02020603050405020304" pitchFamily="18" charset="0"/>
                <a:ea typeface="Times New Roman" panose="02020603050405020304" pitchFamily="18" charset="0"/>
              </a:rPr>
              <a:t>.)</a:t>
            </a:r>
            <a:br>
              <a:rPr lang="uk-UA" sz="6000" dirty="0" smtClean="0">
                <a:latin typeface="Times New Roman" panose="02020603050405020304" pitchFamily="18" charset="0"/>
                <a:ea typeface="Times New Roman" panose="02020603050405020304" pitchFamily="18" charset="0"/>
              </a:rPr>
            </a:b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301898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pic>
        <p:nvPicPr>
          <p:cNvPr id="3" name="Рисунок 2"/>
          <p:cNvPicPr>
            <a:picLocks noChangeAspect="1"/>
          </p:cNvPicPr>
          <p:nvPr/>
        </p:nvPicPr>
        <p:blipFill rotWithShape="1">
          <a:blip r:embed="rId3"/>
          <a:srcRect l="14941" t="14128" r="15952" b="37742"/>
          <a:stretch/>
        </p:blipFill>
        <p:spPr>
          <a:xfrm>
            <a:off x="542925" y="2947601"/>
            <a:ext cx="24068315" cy="9428886"/>
          </a:xfrm>
          <a:prstGeom prst="rect">
            <a:avLst/>
          </a:prstGeom>
        </p:spPr>
      </p:pic>
      <p:sp>
        <p:nvSpPr>
          <p:cNvPr id="4" name="Прямоугольник 3"/>
          <p:cNvSpPr/>
          <p:nvPr/>
        </p:nvSpPr>
        <p:spPr>
          <a:xfrm>
            <a:off x="946442" y="2947601"/>
            <a:ext cx="19924044" cy="584775"/>
          </a:xfrm>
          <a:prstGeom prst="rect">
            <a:avLst/>
          </a:prstGeom>
        </p:spPr>
        <p:txBody>
          <a:bodyPr wrap="none">
            <a:spAutoFit/>
          </a:bodyPr>
          <a:lstStyle/>
          <a:p>
            <a:r>
              <a:rPr lang="en-US" sz="3200" dirty="0"/>
              <a:t>https://cpnu.cn.ua/wp-content/uploads/2022/03/zvedenyj-grafik-navchalnogo-proczesu-21-22-dlya-sajtu-1.pdf</a:t>
            </a:r>
            <a:endParaRPr lang="ru-RU" sz="3200" dirty="0"/>
          </a:p>
        </p:txBody>
      </p:sp>
    </p:spTree>
    <p:extLst>
      <p:ext uri="{BB962C8B-B14F-4D97-AF65-F5344CB8AC3E}">
        <p14:creationId xmlns:p14="http://schemas.microsoft.com/office/powerpoint/2010/main" val="237394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7421148"/>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3.</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Основна</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форма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навчання</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 «синхронна»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дистанційна</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форма,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тобто</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дистанційні</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заняття</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за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затвердженим</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розкладом</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(як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під</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час </a:t>
            </a:r>
            <a:r>
              <a:rPr lang="ru-RU" sz="6000" kern="1600" dirty="0" err="1" smtClean="0">
                <a:latin typeface="Times New Roman" panose="02020603050405020304" pitchFamily="18" charset="0"/>
                <a:ea typeface="Times New Roman" panose="02020603050405020304" pitchFamily="18" charset="0"/>
                <a:cs typeface="Times New Roman" panose="02020603050405020304" pitchFamily="18" charset="0"/>
              </a:rPr>
              <a:t>ковіду</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ru-RU" sz="4800" kern="1600" dirty="0" err="1" smtClean="0">
                <a:latin typeface="Times New Roman" panose="02020603050405020304" pitchFamily="18" charset="0"/>
                <a:ea typeface="Times New Roman" panose="02020603050405020304" pitchFamily="18" charset="0"/>
                <a:cs typeface="Times New Roman" panose="02020603050405020304" pitchFamily="18" charset="0"/>
              </a:rPr>
              <a:t>Викладач</a:t>
            </a:r>
            <a:r>
              <a:rPr lang="ru-RU" sz="48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4800" kern="1600" dirty="0">
                <a:latin typeface="Times New Roman" panose="02020603050405020304" pitchFamily="18" charset="0"/>
                <a:ea typeface="Times New Roman" panose="02020603050405020304" pitchFamily="18" charset="0"/>
                <a:cs typeface="Times New Roman" panose="02020603050405020304" pitchFamily="18" charset="0"/>
              </a:rPr>
              <a:t>за </a:t>
            </a:r>
            <a:r>
              <a:rPr lang="ru-RU" sz="4800" kern="1600" dirty="0" err="1">
                <a:latin typeface="Times New Roman" panose="02020603050405020304" pitchFamily="18" charset="0"/>
                <a:ea typeface="Times New Roman" panose="02020603050405020304" pitchFamily="18" charset="0"/>
                <a:cs typeface="Times New Roman" panose="02020603050405020304" pitchFamily="18" charset="0"/>
              </a:rPr>
              <a:t>погодженням</a:t>
            </a:r>
            <a:r>
              <a:rPr lang="ru-RU" sz="4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4800" kern="1600" dirty="0" err="1">
                <a:latin typeface="Times New Roman" panose="02020603050405020304" pitchFamily="18" charset="0"/>
                <a:ea typeface="Times New Roman" panose="02020603050405020304" pitchFamily="18" charset="0"/>
                <a:cs typeface="Times New Roman" panose="02020603050405020304" pitchFamily="18" charset="0"/>
              </a:rPr>
              <a:t>зі</a:t>
            </a:r>
            <a:r>
              <a:rPr lang="ru-RU" sz="4800" kern="1600" dirty="0">
                <a:latin typeface="Times New Roman" panose="02020603050405020304" pitchFamily="18" charset="0"/>
                <a:ea typeface="Times New Roman" panose="02020603050405020304" pitchFamily="18" charset="0"/>
                <a:cs typeface="Times New Roman" panose="02020603050405020304" pitchFamily="18" charset="0"/>
              </a:rPr>
              <a:t> студентами </a:t>
            </a:r>
            <a:r>
              <a:rPr lang="ru-RU" sz="4800" kern="1600" dirty="0" err="1">
                <a:latin typeface="Times New Roman" panose="02020603050405020304" pitchFamily="18" charset="0"/>
                <a:ea typeface="Times New Roman" panose="02020603050405020304" pitchFamily="18" charset="0"/>
                <a:cs typeface="Times New Roman" panose="02020603050405020304" pitchFamily="18" charset="0"/>
              </a:rPr>
              <a:t>може</a:t>
            </a:r>
            <a:r>
              <a:rPr lang="ru-RU" sz="4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4800" kern="1600" dirty="0" err="1">
                <a:latin typeface="Times New Roman" panose="02020603050405020304" pitchFamily="18" charset="0"/>
                <a:ea typeface="Times New Roman" panose="02020603050405020304" pitchFamily="18" charset="0"/>
                <a:cs typeface="Times New Roman" panose="02020603050405020304" pitchFamily="18" charset="0"/>
              </a:rPr>
              <a:t>переносити</a:t>
            </a:r>
            <a:r>
              <a:rPr lang="ru-RU" sz="48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4800" kern="1600" dirty="0" err="1">
                <a:latin typeface="Times New Roman" panose="02020603050405020304" pitchFamily="18" charset="0"/>
                <a:ea typeface="Times New Roman" panose="02020603050405020304" pitchFamily="18" charset="0"/>
                <a:cs typeface="Times New Roman" panose="02020603050405020304" pitchFamily="18" charset="0"/>
              </a:rPr>
              <a:t>заняття</a:t>
            </a:r>
            <a:r>
              <a:rPr lang="ru-RU" sz="4800" kern="1600"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sz="4800" kern="1600" dirty="0" err="1">
                <a:latin typeface="Times New Roman" panose="02020603050405020304" pitchFamily="18" charset="0"/>
                <a:ea typeface="Times New Roman" panose="02020603050405020304" pitchFamily="18" charset="0"/>
                <a:cs typeface="Times New Roman" panose="02020603050405020304" pitchFamily="18" charset="0"/>
              </a:rPr>
              <a:t>інший</a:t>
            </a:r>
            <a:r>
              <a:rPr lang="ru-RU" sz="4800" kern="1600" dirty="0">
                <a:latin typeface="Times New Roman" panose="02020603050405020304" pitchFamily="18" charset="0"/>
                <a:ea typeface="Times New Roman" panose="02020603050405020304" pitchFamily="18" charset="0"/>
                <a:cs typeface="Times New Roman" panose="02020603050405020304" pitchFamily="18" charset="0"/>
              </a:rPr>
              <a:t> час </a:t>
            </a:r>
            <a:r>
              <a:rPr lang="ru-RU" sz="4800" kern="1600" dirty="0" err="1">
                <a:latin typeface="Times New Roman" panose="02020603050405020304" pitchFamily="18" charset="0"/>
                <a:ea typeface="Times New Roman" panose="02020603050405020304" pitchFamily="18" charset="0"/>
                <a:cs typeface="Times New Roman" panose="02020603050405020304" pitchFamily="18" charset="0"/>
              </a:rPr>
              <a:t>або</a:t>
            </a:r>
            <a:r>
              <a:rPr lang="ru-RU" sz="4800" kern="1600" dirty="0">
                <a:latin typeface="Times New Roman" panose="02020603050405020304" pitchFamily="18" charset="0"/>
                <a:ea typeface="Times New Roman" panose="02020603050405020304" pitchFamily="18" charset="0"/>
                <a:cs typeface="Times New Roman" panose="02020603050405020304" pitchFamily="18" charset="0"/>
              </a:rPr>
              <a:t> день.</a:t>
            </a:r>
            <a:r>
              <a:rPr lang="ru-RU" sz="4800" kern="1600" dirty="0" smtClean="0">
                <a:latin typeface="Times New Roman" panose="02020603050405020304" pitchFamily="18" charset="0"/>
                <a:ea typeface="Times New Roman" panose="02020603050405020304" pitchFamily="18" charset="0"/>
                <a:cs typeface="Times New Roman" panose="02020603050405020304" pitchFamily="18" charset="0"/>
              </a:rPr>
              <a:t/>
            </a:r>
            <a:br>
              <a:rPr lang="ru-RU" sz="4800" kern="1600"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422304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7421148"/>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4. </a:t>
            </a:r>
            <a:r>
              <a:rPr lang="uk-UA" sz="6000" dirty="0">
                <a:latin typeface="Times New Roman" panose="02020603050405020304" pitchFamily="18" charset="0"/>
                <a:ea typeface="Times New Roman" panose="02020603050405020304" pitchFamily="18" charset="0"/>
              </a:rPr>
              <a:t>Можлива також «асинхронна» дистанційна форма навчання коли здобувач освіти: 1) отримує (через М</a:t>
            </a:r>
            <a:r>
              <a:rPr lang="en-US" sz="6000" dirty="0" err="1">
                <a:latin typeface="Times New Roman" panose="02020603050405020304" pitchFamily="18" charset="0"/>
                <a:ea typeface="Times New Roman" panose="02020603050405020304" pitchFamily="18" charset="0"/>
              </a:rPr>
              <a:t>oodle</a:t>
            </a:r>
            <a:r>
              <a:rPr lang="en-US" sz="6000" dirty="0">
                <a:latin typeface="Times New Roman" panose="02020603050405020304" pitchFamily="18" charset="0"/>
                <a:ea typeface="Times New Roman" panose="02020603050405020304" pitchFamily="18" charset="0"/>
              </a:rPr>
              <a:t>, </a:t>
            </a:r>
            <a:r>
              <a:rPr lang="uk-UA" sz="6000" dirty="0">
                <a:latin typeface="Times New Roman" panose="02020603050405020304" pitchFamily="18" charset="0"/>
                <a:ea typeface="Times New Roman" panose="02020603050405020304" pitchFamily="18" charset="0"/>
              </a:rPr>
              <a:t>через електронну пошту тощо) індивідуальні завдання, конспекти, </a:t>
            </a:r>
            <a:r>
              <a:rPr lang="uk-UA" sz="6000" dirty="0" err="1">
                <a:latin typeface="Times New Roman" panose="02020603050405020304" pitchFamily="18" charset="0"/>
                <a:ea typeface="Times New Roman" panose="02020603050405020304" pitchFamily="18" charset="0"/>
              </a:rPr>
              <a:t>проєкти</a:t>
            </a:r>
            <a:r>
              <a:rPr lang="uk-UA" sz="6000" dirty="0">
                <a:latin typeface="Times New Roman" panose="02020603050405020304" pitchFamily="18" charset="0"/>
                <a:ea typeface="Times New Roman" panose="02020603050405020304" pitchFamily="18" charset="0"/>
              </a:rPr>
              <a:t> лабораторних робіт тощо; 2) вивчає, виконує, надсилає викладачу виконані завдання, лабораторні роботи; 3) складає тести, захищає індивідуальні завдання, тощо</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17648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7421148"/>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5. </a:t>
            </a:r>
            <a:r>
              <a:rPr lang="uk-UA" sz="6000" dirty="0">
                <a:latin typeface="Times New Roman" panose="02020603050405020304" pitchFamily="18" charset="0"/>
                <a:ea typeface="Arial Unicode MS" panose="020B0604020202020204" pitchFamily="34" charset="-128"/>
              </a:rPr>
              <a:t>У здобувачів освіти заочної форми установчих сесій не буде. Навчальні заняття для них викладачі проводять за індивідуальним </a:t>
            </a:r>
            <a:r>
              <a:rPr lang="uk-UA" sz="6000" dirty="0" smtClean="0">
                <a:latin typeface="Times New Roman" panose="02020603050405020304" pitchFamily="18" charset="0"/>
                <a:ea typeface="Arial Unicode MS" panose="020B0604020202020204" pitchFamily="34" charset="-128"/>
              </a:rPr>
              <a:t>графіком.</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856177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863685" y="3408777"/>
            <a:ext cx="22253489" cy="7421148"/>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6. </a:t>
            </a:r>
            <a:r>
              <a:rPr lang="ru-RU" sz="6000" kern="1600" dirty="0" err="1" smtClean="0">
                <a:latin typeface="Times New Roman" panose="02020603050405020304" pitchFamily="18" charset="0"/>
                <a:ea typeface="Times New Roman" panose="02020603050405020304" pitchFamily="18" charset="0"/>
                <a:cs typeface="Times New Roman" panose="02020603050405020304" pitchFamily="18" charset="0"/>
              </a:rPr>
              <a:t>Літньої</a:t>
            </a: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заліково-екзаменаційної</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сесії</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2021/2022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навчального</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року не буде. Не буде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екзаменів</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
            </a:r>
            <a:b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Форма </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контролю з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усіх</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навчальних</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дисциплін</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диференційний</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залік</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за результатами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роботи</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протягом</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семестру</a:t>
            </a: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b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sz="6000" kern="1600" dirty="0" err="1" smtClean="0">
                <a:latin typeface="Times New Roman" panose="02020603050405020304" pitchFamily="18" charset="0"/>
                <a:ea typeface="Times New Roman" panose="02020603050405020304" pitchFamily="18" charset="0"/>
                <a:cs typeface="Times New Roman" panose="02020603050405020304" pitchFamily="18" charset="0"/>
              </a:rPr>
              <a:t>Окремого</a:t>
            </a: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smtClean="0">
                <a:latin typeface="Times New Roman" panose="02020603050405020304" pitchFamily="18" charset="0"/>
                <a:ea typeface="Times New Roman" panose="02020603050405020304" pitchFamily="18" charset="0"/>
                <a:cs typeface="Times New Roman" panose="02020603050405020304" pitchFamily="18" charset="0"/>
              </a:rPr>
              <a:t>розкладу</a:t>
            </a: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smtClean="0">
                <a:latin typeface="Times New Roman" panose="02020603050405020304" pitchFamily="18" charset="0"/>
                <a:ea typeface="Times New Roman" panose="02020603050405020304" pitchFamily="18" charset="0"/>
                <a:cs typeface="Times New Roman" panose="02020603050405020304" pitchFamily="18" charset="0"/>
              </a:rPr>
              <a:t>заліків</a:t>
            </a: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 не буде!</a:t>
            </a:r>
            <a:b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1993886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542925" y="1128101"/>
            <a:ext cx="23431500" cy="1819500"/>
          </a:xfrm>
          <a:prstGeom prst="rect">
            <a:avLst/>
          </a:prstGeom>
        </p:spPr>
        <p:txBody>
          <a:bodyPr spcFirstLastPara="1" wrap="square" lIns="91425" tIns="91425" rIns="91425" bIns="91425" anchor="t" anchorCtr="0">
            <a:noAutofit/>
          </a:bodyPr>
          <a:lstStyle/>
          <a:p>
            <a:r>
              <a:rPr lang="uk-UA" dirty="0" smtClean="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rPr>
              <a:t>Особливості ОП в  умовах війни</a:t>
            </a:r>
            <a:endParaRPr dirty="0">
              <a:solidFill>
                <a:schemeClr val="accent1"/>
              </a:solidFill>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28" name="Google Shape;128;p19"/>
          <p:cNvSpPr txBox="1">
            <a:spLocks noGrp="1"/>
          </p:cNvSpPr>
          <p:nvPr>
            <p:ph type="title" idx="3"/>
          </p:nvPr>
        </p:nvSpPr>
        <p:spPr>
          <a:xfrm>
            <a:off x="920835" y="2947601"/>
            <a:ext cx="22253489" cy="7421148"/>
          </a:xfrm>
          <a:prstGeom prst="rect">
            <a:avLst/>
          </a:prstGeom>
        </p:spPr>
        <p:txBody>
          <a:bodyPr spcFirstLastPara="1" wrap="square" lIns="91425" tIns="91425" rIns="91425" bIns="91425" anchor="t" anchorCtr="0">
            <a:noAutofit/>
          </a:bodyPr>
          <a:lstStyle/>
          <a:p>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7. </a:t>
            </a:r>
            <a:r>
              <a:rPr lang="ru-RU" sz="6000" kern="1600" dirty="0" err="1" smtClean="0">
                <a:latin typeface="Times New Roman" panose="02020603050405020304" pitchFamily="18" charset="0"/>
                <a:ea typeface="Times New Roman" panose="02020603050405020304" pitchFamily="18" charset="0"/>
                <a:cs typeface="Times New Roman" panose="02020603050405020304" pitchFamily="18" charset="0"/>
              </a:rPr>
              <a:t>Оцінювання</a:t>
            </a:r>
            <a:r>
              <a:rPr lang="ru-RU" sz="6000" kern="16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здобувачів</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освіти</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викладачами</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буде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проводитися</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на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останньому</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занятті</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у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цьому</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семестрі</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за результатами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роботи</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протягом</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семестру та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виконання</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ними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індивідуальних</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завдань</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тестів</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тощо</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Максимальна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кількість</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балів</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яку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здобувач</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освіти</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може</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набрати</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протягом</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семестру,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складає</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100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балів</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Розподіл</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балів</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за видами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робіт</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з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відповідної</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дисципліни</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визначає</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викладач</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 (зав. </a:t>
            </a:r>
            <a:r>
              <a:rPr lang="ru-RU" sz="6000" kern="1600" dirty="0" err="1">
                <a:latin typeface="Times New Roman" panose="02020603050405020304" pitchFamily="18" charset="0"/>
                <a:ea typeface="Times New Roman" panose="02020603050405020304" pitchFamily="18" charset="0"/>
                <a:cs typeface="Times New Roman" panose="02020603050405020304" pitchFamily="18" charset="0"/>
              </a:rPr>
              <a:t>кафедри</a:t>
            </a:r>
            <a: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t>).</a:t>
            </a:r>
            <a:br>
              <a:rPr lang="ru-RU" sz="6000" kern="1600" dirty="0">
                <a:latin typeface="Times New Roman" panose="02020603050405020304" pitchFamily="18" charset="0"/>
                <a:ea typeface="Times New Roman" panose="02020603050405020304" pitchFamily="18" charset="0"/>
                <a:cs typeface="Times New Roman" panose="02020603050405020304" pitchFamily="18" charset="0"/>
              </a:rPr>
            </a:br>
            <a:r>
              <a:rPr lang="uk-UA" sz="6000" dirty="0" smtClean="0">
                <a:latin typeface="Times New Roman" panose="02020603050405020304" pitchFamily="18" charset="0"/>
                <a:ea typeface="Arial Unicode MS" panose="020B0604020202020204" pitchFamily="34" charset="-128"/>
                <a:cs typeface="Times New Roman" panose="02020603050405020304" pitchFamily="18" charset="0"/>
              </a:rPr>
              <a:t> </a:t>
            </a:r>
            <a:r>
              <a:rPr lang="en-US" sz="6000" dirty="0" smtClean="0">
                <a:solidFill>
                  <a:schemeClr val="accent2"/>
                </a:solidFill>
                <a:latin typeface="Times New Roman" panose="02020603050405020304" pitchFamily="18" charset="0"/>
                <a:ea typeface="Open Sans" panose="020B0606030504020204" pitchFamily="34" charset="0"/>
                <a:cs typeface="Times New Roman" panose="02020603050405020304" pitchFamily="18" charset="0"/>
              </a:rPr>
              <a:t> </a:t>
            </a:r>
            <a:endParaRPr sz="6000" dirty="0">
              <a:solidFill>
                <a:schemeClr val="accent2"/>
              </a:solidFill>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3731177148"/>
      </p:ext>
    </p:extLst>
  </p:cSld>
  <p:clrMapOvr>
    <a:masterClrMapping/>
  </p:clrMapOvr>
</p:sld>
</file>

<file path=ppt/theme/theme1.xml><?xml version="1.0" encoding="utf-8"?>
<a:theme xmlns:a="http://schemas.openxmlformats.org/drawingml/2006/main" name="DSC Master">
  <a:themeElements>
    <a:clrScheme name="Другая 1">
      <a:dk1>
        <a:srgbClr val="002D5D"/>
      </a:dk1>
      <a:lt1>
        <a:srgbClr val="FFFFFF"/>
      </a:lt1>
      <a:dk2>
        <a:srgbClr val="939597"/>
      </a:dk2>
      <a:lt2>
        <a:srgbClr val="D1D2D4"/>
      </a:lt2>
      <a:accent1>
        <a:srgbClr val="004F8F"/>
      </a:accent1>
      <a:accent2>
        <a:srgbClr val="002D5D"/>
      </a:accent2>
      <a:accent3>
        <a:srgbClr val="A59FCE"/>
      </a:accent3>
      <a:accent4>
        <a:srgbClr val="939597"/>
      </a:accent4>
      <a:accent5>
        <a:srgbClr val="D1D2D4"/>
      </a:accent5>
      <a:accent6>
        <a:srgbClr val="232323"/>
      </a:accent6>
      <a:hlink>
        <a:srgbClr val="004F8F"/>
      </a:hlink>
      <a:folHlink>
        <a:srgbClr val="A59F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TotalTime>
  <Words>714</Words>
  <Application>Microsoft Office PowerPoint</Application>
  <PresentationFormat>Произвольный</PresentationFormat>
  <Paragraphs>76</Paragraphs>
  <Slides>25</Slides>
  <Notes>25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Open Sans</vt:lpstr>
      <vt:lpstr>Arial Unicode MS</vt:lpstr>
      <vt:lpstr>Times New Roman</vt:lpstr>
      <vt:lpstr>Open Sans Bold</vt:lpstr>
      <vt:lpstr>Google Sans</vt:lpstr>
      <vt:lpstr>Arial</vt:lpstr>
      <vt:lpstr>DSC Master</vt:lpstr>
      <vt:lpstr>Особливості організації освітнього процесу у дистанційній формі з 01.04.2022 та закінчення 2021-2022 навчального року в умовах воєнного стану. </vt:lpstr>
      <vt:lpstr>Особливості ОП в  умовах війни</vt:lpstr>
      <vt:lpstr>Особливості ОП в  умовах війни</vt:lpstr>
      <vt:lpstr>Особливості ОП в  умовах війни</vt:lpstr>
      <vt:lpstr>Особливості ОП в  умовах війни</vt:lpstr>
      <vt:lpstr>Особливості ОП в  умовах війни</vt:lpstr>
      <vt:lpstr>Особливості ОП в  умовах війни</vt:lpstr>
      <vt:lpstr>Особливості ОП в  умовах війни</vt:lpstr>
      <vt:lpstr>Особливості ОП в  умовах війни</vt:lpstr>
      <vt:lpstr>Особливості ОП в  умовах війни</vt:lpstr>
      <vt:lpstr>Особливості ОП в  умовах війни</vt:lpstr>
      <vt:lpstr>Особливості ОП в  умовах війни</vt:lpstr>
      <vt:lpstr>Особливості ОП в  умовах війни</vt:lpstr>
      <vt:lpstr>Особливості ОП в  умовах війни</vt:lpstr>
      <vt:lpstr>Особливості ОП в  умовах війни</vt:lpstr>
      <vt:lpstr>Закінчення року  умовах війни</vt:lpstr>
      <vt:lpstr>Про закінчення контрактів</vt:lpstr>
      <vt:lpstr>Про руйнування університету</vt:lpstr>
      <vt:lpstr>Про руйнування університету</vt:lpstr>
      <vt:lpstr>Про руйнування університету</vt:lpstr>
      <vt:lpstr>Про руйнування університету</vt:lpstr>
      <vt:lpstr>Про руйнування університету</vt:lpstr>
      <vt:lpstr>Про відновлення університету</vt:lpstr>
      <vt:lpstr>Про міжнародну допомогу університету</vt:lpstr>
      <vt:lpstr>Все буде Чернігівська політехніка!  Все буде Україна!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Володимир Базилевич</dc:creator>
  <cp:lastModifiedBy>User</cp:lastModifiedBy>
  <cp:revision>54</cp:revision>
  <dcterms:modified xsi:type="dcterms:W3CDTF">2022-04-05T09:08:45Z</dcterms:modified>
</cp:coreProperties>
</file>