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6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D101-534C-432F-A235-3AEEAD7478B1}" type="datetimeFigureOut">
              <a:rPr lang="uk-UA" smtClean="0"/>
              <a:t>03.12.2020</a:t>
            </a:fld>
            <a:endParaRPr lang="uk-UA" dirty="0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5382-450D-4856-A9E9-DBA1583E37FF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D101-534C-432F-A235-3AEEAD7478B1}" type="datetimeFigureOut">
              <a:rPr lang="uk-UA" smtClean="0"/>
              <a:t>03.12.2020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5382-450D-4856-A9E9-DBA1583E37FF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D101-534C-432F-A235-3AEEAD7478B1}" type="datetimeFigureOut">
              <a:rPr lang="uk-UA" smtClean="0"/>
              <a:t>03.12.2020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5382-450D-4856-A9E9-DBA1583E37FF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D101-534C-432F-A235-3AEEAD7478B1}" type="datetimeFigureOut">
              <a:rPr lang="uk-UA" smtClean="0"/>
              <a:t>03.12.2020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5382-450D-4856-A9E9-DBA1583E37FF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D101-534C-432F-A235-3AEEAD7478B1}" type="datetimeFigureOut">
              <a:rPr lang="uk-UA" smtClean="0"/>
              <a:t>03.12.2020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3845382-450D-4856-A9E9-DBA1583E37FF}" type="slidenum">
              <a:rPr lang="uk-UA" smtClean="0"/>
              <a:t>‹№›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D101-534C-432F-A235-3AEEAD7478B1}" type="datetimeFigureOut">
              <a:rPr lang="uk-UA" smtClean="0"/>
              <a:t>03.12.2020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5382-450D-4856-A9E9-DBA1583E37FF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D101-534C-432F-A235-3AEEAD7478B1}" type="datetimeFigureOut">
              <a:rPr lang="uk-UA" smtClean="0"/>
              <a:t>03.12.2020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5382-450D-4856-A9E9-DBA1583E37FF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D101-534C-432F-A235-3AEEAD7478B1}" type="datetimeFigureOut">
              <a:rPr lang="uk-UA" smtClean="0"/>
              <a:t>03.12.2020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5382-450D-4856-A9E9-DBA1583E37FF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D101-534C-432F-A235-3AEEAD7478B1}" type="datetimeFigureOut">
              <a:rPr lang="uk-UA" smtClean="0"/>
              <a:t>03.12.2020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5382-450D-4856-A9E9-DBA1583E37FF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D101-534C-432F-A235-3AEEAD7478B1}" type="datetimeFigureOut">
              <a:rPr lang="uk-UA" smtClean="0"/>
              <a:t>03.12.2020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5382-450D-4856-A9E9-DBA1583E37FF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uk-UA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Клацніть піктограму, щоб додати зображення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D101-534C-432F-A235-3AEEAD7478B1}" type="datetimeFigureOut">
              <a:rPr lang="uk-UA" smtClean="0"/>
              <a:t>03.12.2020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5382-450D-4856-A9E9-DBA1583E37FF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6BD101-534C-432F-A235-3AEEAD7478B1}" type="datetimeFigureOut">
              <a:rPr lang="uk-UA" smtClean="0"/>
              <a:t>03.12.2020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845382-450D-4856-A9E9-DBA1583E37FF}" type="slidenum">
              <a:rPr lang="uk-UA" smtClean="0"/>
              <a:t>‹№›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Навчально-науковий інститут менеджменту, харчових технологій та торгівлі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2204864"/>
            <a:ext cx="5904656" cy="4032448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uk-UA" sz="5400" b="1" dirty="0" smtClean="0"/>
              <a:t>Науковий клуб здобувачів вищої </a:t>
            </a:r>
            <a:r>
              <a:rPr lang="uk-UA" sz="5400" b="1" dirty="0"/>
              <a:t>о</a:t>
            </a:r>
            <a:r>
              <a:rPr lang="uk-UA" sz="5400" b="1" dirty="0" smtClean="0"/>
              <a:t>світи «</a:t>
            </a:r>
            <a:r>
              <a:rPr lang="uk-UA" sz="4800" b="1" dirty="0" smtClean="0"/>
              <a:t>КРЕАТИВ</a:t>
            </a:r>
            <a:r>
              <a:rPr lang="uk-UA" sz="5400" b="1" dirty="0" smtClean="0"/>
              <a:t>»</a:t>
            </a:r>
            <a:endParaRPr lang="uk-UA" sz="5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2"/>
            <a:ext cx="274443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39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424936" cy="6408712"/>
          </a:xfrm>
        </p:spPr>
        <p:txBody>
          <a:bodyPr/>
          <a:lstStyle/>
          <a:p>
            <a:pPr algn="just"/>
            <a:r>
              <a:rPr lang="uk-UA" i="1" dirty="0" smtClean="0"/>
              <a:t>Голова наукового клубу </a:t>
            </a:r>
            <a:r>
              <a:rPr lang="uk-UA" dirty="0" smtClean="0"/>
              <a:t>– </a:t>
            </a:r>
            <a:r>
              <a:rPr lang="uk-UA" dirty="0" err="1" smtClean="0"/>
              <a:t>к.держ.упр</a:t>
            </a:r>
            <a:r>
              <a:rPr lang="uk-UA" dirty="0" smtClean="0"/>
              <a:t>., доцент кафедри підприємництва та торгівлі </a:t>
            </a:r>
          </a:p>
          <a:p>
            <a:pPr algn="just"/>
            <a:r>
              <a:rPr lang="uk-UA" b="1" dirty="0" err="1" smtClean="0"/>
              <a:t>Лашук</a:t>
            </a:r>
            <a:r>
              <a:rPr lang="uk-UA" b="1" dirty="0" smtClean="0"/>
              <a:t> Оксана Сергіївна</a:t>
            </a:r>
          </a:p>
          <a:p>
            <a:pPr algn="just"/>
            <a:r>
              <a:rPr lang="uk-UA" dirty="0"/>
              <a:t>т</a:t>
            </a:r>
            <a:r>
              <a:rPr lang="uk-UA" dirty="0" smtClean="0"/>
              <a:t>ел. 093774339/0676951415</a:t>
            </a:r>
          </a:p>
          <a:p>
            <a:pPr algn="just"/>
            <a:r>
              <a:rPr lang="uk-UA" i="1" dirty="0" smtClean="0"/>
              <a:t>Керівник наукового клубу </a:t>
            </a:r>
            <a:r>
              <a:rPr lang="uk-UA" dirty="0" smtClean="0"/>
              <a:t>– </a:t>
            </a:r>
            <a:r>
              <a:rPr lang="uk-UA" dirty="0" err="1" smtClean="0"/>
              <a:t>д.держ.упр</a:t>
            </a:r>
            <a:r>
              <a:rPr lang="uk-UA" dirty="0" smtClean="0"/>
              <a:t>., доцент, </a:t>
            </a:r>
            <a:r>
              <a:rPr lang="uk-UA" dirty="0" smtClean="0"/>
              <a:t>доцент</a:t>
            </a:r>
            <a:r>
              <a:rPr lang="uk-UA" dirty="0" smtClean="0"/>
              <a:t> кафедри публічного управління та менеджменту організацій</a:t>
            </a:r>
          </a:p>
          <a:p>
            <a:pPr algn="just"/>
            <a:r>
              <a:rPr lang="uk-UA" b="1" dirty="0" err="1" smtClean="0"/>
              <a:t>Шестаковська</a:t>
            </a:r>
            <a:r>
              <a:rPr lang="uk-UA" b="1" dirty="0" smtClean="0"/>
              <a:t> Тетяна Леонідівна</a:t>
            </a:r>
          </a:p>
          <a:p>
            <a:pPr algn="just"/>
            <a:r>
              <a:rPr lang="uk-UA" dirty="0"/>
              <a:t>т</a:t>
            </a:r>
            <a:r>
              <a:rPr lang="uk-UA" dirty="0" smtClean="0"/>
              <a:t>ел. 0632529629</a:t>
            </a:r>
          </a:p>
          <a:p>
            <a:pPr algn="just"/>
            <a:r>
              <a:rPr lang="uk-UA" dirty="0" smtClean="0"/>
              <a:t>Секретар – магістр кафедри менеджменту та державної служби</a:t>
            </a:r>
          </a:p>
          <a:p>
            <a:pPr algn="just"/>
            <a:r>
              <a:rPr lang="uk-UA" b="1" dirty="0" smtClean="0"/>
              <a:t>Чорна Катерина </a:t>
            </a:r>
            <a:r>
              <a:rPr lang="uk-UA" b="1" dirty="0" err="1" smtClean="0"/>
              <a:t>Олексадрівна</a:t>
            </a:r>
            <a:endParaRPr lang="uk-UA" b="1" dirty="0" smtClean="0"/>
          </a:p>
          <a:p>
            <a:pPr algn="just"/>
            <a:endParaRPr lang="uk-UA" dirty="0" smtClean="0"/>
          </a:p>
          <a:p>
            <a:pPr algn="just"/>
            <a:endParaRPr lang="uk-UA" dirty="0"/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1564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Метою роботи наукового клубу є: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040600"/>
          </a:xfrm>
        </p:spPr>
        <p:txBody>
          <a:bodyPr/>
          <a:lstStyle/>
          <a:p>
            <a:r>
              <a:rPr lang="uk-UA" dirty="0" smtClean="0"/>
              <a:t>Поглиблене вивчення досягнень сучасної науки та впровадження їх у практичні дослідження;</a:t>
            </a:r>
          </a:p>
          <a:p>
            <a:r>
              <a:rPr lang="uk-UA" dirty="0" smtClean="0"/>
              <a:t>Розвиток навичок самостійної роботи здобувачів;</a:t>
            </a:r>
          </a:p>
          <a:p>
            <a:r>
              <a:rPr lang="uk-UA" dirty="0" smtClean="0"/>
              <a:t>Накопичення досвіду проведення наукових досліджень;</a:t>
            </a:r>
          </a:p>
          <a:p>
            <a:r>
              <a:rPr lang="uk-UA" dirty="0" smtClean="0"/>
              <a:t>Підвищення рівня власної наукової активності та саморозвиток;</a:t>
            </a:r>
          </a:p>
          <a:p>
            <a:r>
              <a:rPr lang="uk-UA" dirty="0" smtClean="0"/>
              <a:t>Застосування результатів наукових досліджень, розробка практичних рекомендацій щодо їх реалізації.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2640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4709160"/>
          </a:xfrm>
        </p:spPr>
        <p:txBody>
          <a:bodyPr>
            <a:normAutofit/>
          </a:bodyPr>
          <a:lstStyle/>
          <a:p>
            <a:r>
              <a:rPr lang="uk-UA" sz="2400" dirty="0"/>
              <a:t>На засіданнях наукового </a:t>
            </a:r>
            <a:r>
              <a:rPr lang="uk-UA" sz="2400" dirty="0" smtClean="0"/>
              <a:t>клубу здобувачі </a:t>
            </a:r>
            <a:r>
              <a:rPr lang="uk-UA" sz="2400" dirty="0"/>
              <a:t>займаються пошуково-аналітичною та дослідницькою роботою: виступають з доповідями на цікаві теми, </a:t>
            </a:r>
            <a:r>
              <a:rPr lang="uk-UA" sz="2400" dirty="0" smtClean="0"/>
              <a:t>обговорюють актуальні проблеми в галузі економіки підприємства, менеджменту, публічного управління.</a:t>
            </a:r>
            <a:endParaRPr lang="uk-UA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7"/>
            <a:ext cx="2326667" cy="24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455" y="4077072"/>
            <a:ext cx="4218322" cy="230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719" y="2076097"/>
            <a:ext cx="2865052" cy="236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631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/>
          <a:lstStyle/>
          <a:p>
            <a:pPr algn="ctr"/>
            <a:r>
              <a:rPr lang="uk-UA" dirty="0" smtClean="0"/>
              <a:t>Учасники наукового клубу «КРЕАТИВ», виступають з доповідями на науково-практичних конференціях, олімпіадах та конкурсах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67" y="1933335"/>
            <a:ext cx="2448272" cy="368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124" y="1933335"/>
            <a:ext cx="3504803" cy="238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828" y="3757950"/>
            <a:ext cx="2403550" cy="28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3125251"/>
            <a:ext cx="2558946" cy="359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03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2448272"/>
          </a:xfrm>
        </p:spPr>
        <p:txBody>
          <a:bodyPr>
            <a:noAutofit/>
          </a:bodyPr>
          <a:lstStyle/>
          <a:p>
            <a:r>
              <a:rPr lang="uk-UA" sz="6000" dirty="0" smtClean="0">
                <a:solidFill>
                  <a:schemeClr val="tx1"/>
                </a:solidFill>
              </a:rPr>
              <a:t>Запрошуємо до співпраці!!!</a:t>
            </a:r>
            <a:endParaRPr lang="uk-UA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38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иконавча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</TotalTime>
  <Words>166</Words>
  <Application>Microsoft Office PowerPoint</Application>
  <PresentationFormat>Екран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7" baseType="lpstr">
      <vt:lpstr>Апекс</vt:lpstr>
      <vt:lpstr>Навчально-науковий інститут менеджменту, харчових технологій та торгівлі</vt:lpstr>
      <vt:lpstr>Презентація PowerPoint</vt:lpstr>
      <vt:lpstr>Метою роботи наукового клубу є:</vt:lpstr>
      <vt:lpstr>Презентація PowerPoint</vt:lpstr>
      <vt:lpstr>Презентація PowerPoint</vt:lpstr>
      <vt:lpstr>Запрошуємо до співпраці!!!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Навчально-науковий інститут менеджменту, харчових технологій та торгівлі</dc:title>
  <dc:creator>RePack by Diakov</dc:creator>
  <cp:lastModifiedBy>RePack by Diakov</cp:lastModifiedBy>
  <cp:revision>5</cp:revision>
  <dcterms:created xsi:type="dcterms:W3CDTF">2020-12-03T09:47:29Z</dcterms:created>
  <dcterms:modified xsi:type="dcterms:W3CDTF">2020-12-03T10:38:55Z</dcterms:modified>
</cp:coreProperties>
</file>