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1" r:id="rId2"/>
  </p:sldMasterIdLst>
  <p:sldIdLst>
    <p:sldId id="257" r:id="rId3"/>
    <p:sldId id="256" r:id="rId4"/>
    <p:sldId id="265" r:id="rId5"/>
    <p:sldId id="262" r:id="rId6"/>
    <p:sldId id="258" r:id="rId7"/>
    <p:sldId id="266" r:id="rId8"/>
    <p:sldId id="267" r:id="rId9"/>
    <p:sldId id="264" r:id="rId10"/>
    <p:sldId id="263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Ранняя осень\Ran_o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743"/>
            <a:ext cx="7772400" cy="1125488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805264"/>
            <a:ext cx="6400800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88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11/30/2016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11/30/2016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11/30/2016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11/30/2016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58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11/30/2016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11/30/2016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11/30/2016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11/30/2016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11/30/2016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11/30/2016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11/30/2016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Ранняя осень\RanOsen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547813" y="274638"/>
            <a:ext cx="72723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547813" y="1600200"/>
            <a:ext cx="7138987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602538" y="6550025"/>
            <a:ext cx="1528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C4BD97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C4BD97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11/30/2016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1628800"/>
            <a:ext cx="4824536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uk-UA" sz="6000" b="1" spc="200" dirty="0" smtClean="0">
                <a:solidFill>
                  <a:srgbClr val="C00000"/>
                </a:solidFill>
              </a:rPr>
              <a:t>Центр</a:t>
            </a:r>
          </a:p>
          <a:p>
            <a:r>
              <a:rPr lang="uk-UA" sz="6000" b="1" spc="200" dirty="0">
                <a:solidFill>
                  <a:srgbClr val="C00000"/>
                </a:solidFill>
              </a:rPr>
              <a:t>г</a:t>
            </a:r>
            <a:r>
              <a:rPr lang="uk-UA" sz="6000" b="1" spc="200" dirty="0" smtClean="0">
                <a:solidFill>
                  <a:srgbClr val="C00000"/>
                </a:solidFill>
              </a:rPr>
              <a:t>ендерної</a:t>
            </a:r>
          </a:p>
          <a:p>
            <a:r>
              <a:rPr lang="uk-UA" sz="6000" b="1" spc="200" dirty="0" smtClean="0">
                <a:solidFill>
                  <a:srgbClr val="C00000"/>
                </a:solidFill>
              </a:rPr>
              <a:t>освіти</a:t>
            </a:r>
          </a:p>
          <a:p>
            <a:r>
              <a:rPr lang="uk-UA" sz="6000" b="1" spc="200" dirty="0" smtClean="0">
                <a:solidFill>
                  <a:srgbClr val="C00000"/>
                </a:solidFill>
              </a:rPr>
              <a:t>ЧНТУ</a:t>
            </a:r>
            <a:endParaRPr lang="ru-RU" sz="6000" b="1" spc="2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F:\аф_гендер\афиш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1"/>
            <a:ext cx="2107921" cy="210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аф_гендер\афиша\na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13" y="422666"/>
            <a:ext cx="7944883" cy="595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51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аф_гендер\афиша\16 д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6958712" cy="449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17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аф_гендер\афиша\16 дні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02" y="1268760"/>
            <a:ext cx="792537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аф_гендер\афиша\нас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91" y="0"/>
            <a:ext cx="81243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1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аф_гендер\афиша\нас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42" y="420438"/>
            <a:ext cx="7947853" cy="596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45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аф_гендер\афиша\нас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7848872" cy="589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7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аф_гендер\афиша\нас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79"/>
            <a:ext cx="8100392" cy="56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8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аф_гендер\афиша\на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89" y="692696"/>
            <a:ext cx="7979699" cy="544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43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аф_гендер\афиша\нас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6408712" cy="68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99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аф_гендер\афиша\статт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7"/>
            <a:ext cx="7416824" cy="484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0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Шаблон Осі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Осінь</Template>
  <TotalTime>156</TotalTime>
  <Words>4</Words>
  <Application>Microsoft Office PowerPoint</Application>
  <PresentationFormat>Экран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Шаблон Осінь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Рання осень</dc:subject>
  <dc:creator>RePack by Diakov</dc:creator>
  <dc:description>http://propowerpoint.ru - Бесплатные шаблоны для презентаций. Полезные советы и уроки PowerPoint .</dc:description>
  <cp:lastModifiedBy>Олена</cp:lastModifiedBy>
  <cp:revision>9</cp:revision>
  <dcterms:created xsi:type="dcterms:W3CDTF">2016-10-12T08:52:28Z</dcterms:created>
  <dcterms:modified xsi:type="dcterms:W3CDTF">2016-11-30T10:50:13Z</dcterms:modified>
</cp:coreProperties>
</file>