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58" r:id="rId8"/>
  </p:sldIdLst>
  <p:sldSz cx="10439400" cy="7559675"/>
  <p:notesSz cx="6858000" cy="9144000"/>
  <p:defaultTextStyle>
    <a:defPPr>
      <a:defRPr lang="ru-RU"/>
    </a:defPPr>
    <a:lvl1pPr marL="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59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517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776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7034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293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551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81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4068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2184" y="-686"/>
      </p:cViewPr>
      <p:guideLst>
        <p:guide orient="horz" pos="2381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5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6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6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8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9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3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70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37FA-42D9-4BA9-951A-A181B17F8078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A78D-1313-40A9-908F-08C318FD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кафедра\Профработа\Титул презентация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9400" cy="7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8533" cy="7559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530" y="477089"/>
            <a:ext cx="75399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/>
              <a:t>Гурток</a:t>
            </a:r>
            <a:r>
              <a:rPr lang="uk-UA" sz="2400" i="1" dirty="0" smtClean="0"/>
              <a:t>: </a:t>
            </a:r>
            <a:endParaRPr lang="uk-UA" sz="2400" i="1" dirty="0" smtClean="0"/>
          </a:p>
          <a:p>
            <a:r>
              <a:rPr lang="uk-UA" sz="2400" i="1" dirty="0" smtClean="0"/>
              <a:t>Винахідників та раціоналізаторів</a:t>
            </a:r>
            <a:endParaRPr lang="uk-UA" sz="2400" i="1" dirty="0" smtClean="0"/>
          </a:p>
          <a:p>
            <a:endParaRPr lang="uk-UA" sz="2400" i="1" dirty="0" smtClean="0"/>
          </a:p>
          <a:p>
            <a:r>
              <a:rPr lang="uk-UA" sz="2400" b="1" i="1" dirty="0" smtClean="0"/>
              <a:t>Науковий керівник</a:t>
            </a:r>
            <a:r>
              <a:rPr lang="uk-UA" sz="2400" i="1" dirty="0" smtClean="0"/>
              <a:t>: </a:t>
            </a:r>
            <a:endParaRPr lang="uk-UA" sz="2400" i="1" dirty="0" smtClean="0"/>
          </a:p>
          <a:p>
            <a:r>
              <a:rPr lang="uk-UA" sz="2400" i="1" dirty="0" err="1" smtClean="0"/>
              <a:t>к.п.н</a:t>
            </a:r>
            <a:r>
              <a:rPr lang="uk-UA" sz="2400" i="1" dirty="0" smtClean="0"/>
              <a:t>. Наумчик Павло Іванович</a:t>
            </a:r>
            <a:endParaRPr lang="uk-UA" sz="2400" i="1" dirty="0" smtClean="0"/>
          </a:p>
          <a:p>
            <a:endParaRPr lang="uk-UA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4" y="2953958"/>
            <a:ext cx="5750886" cy="383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6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8533" cy="75596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9" y="653365"/>
            <a:ext cx="4474106" cy="274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3977957"/>
            <a:ext cx="4545252" cy="30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 descr="D:\Работа\кафедра\Патенти\Патент склопаке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18" y="653365"/>
            <a:ext cx="1945875" cy="27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Работа\кафедра\Патенти\Патент якість бензин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92" y="3977957"/>
            <a:ext cx="2032168" cy="287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8533" cy="7559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530" y="477089"/>
            <a:ext cx="7539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/>
              <a:t>Гурток</a:t>
            </a:r>
            <a:r>
              <a:rPr lang="uk-UA" sz="2400" i="1" dirty="0" smtClean="0"/>
              <a:t>: </a:t>
            </a:r>
            <a:endParaRPr lang="uk-UA" sz="2400" i="1" dirty="0" smtClean="0"/>
          </a:p>
          <a:p>
            <a:r>
              <a:rPr lang="uk-UA" sz="2400" i="1" dirty="0" smtClean="0"/>
              <a:t>Інформаційно-вимірювальних технологій</a:t>
            </a:r>
            <a:endParaRPr lang="uk-UA" sz="2400" i="1" dirty="0" smtClean="0"/>
          </a:p>
          <a:p>
            <a:endParaRPr lang="uk-UA" sz="2400" i="1" dirty="0" smtClean="0"/>
          </a:p>
          <a:p>
            <a:r>
              <a:rPr lang="uk-UA" sz="2400" b="1" i="1" dirty="0" smtClean="0"/>
              <a:t>Наукові керівники</a:t>
            </a:r>
            <a:r>
              <a:rPr lang="uk-UA" sz="2400" i="1" dirty="0" smtClean="0"/>
              <a:t>: </a:t>
            </a:r>
            <a:endParaRPr lang="uk-UA" sz="2400" i="1" dirty="0" smtClean="0"/>
          </a:p>
          <a:p>
            <a:r>
              <a:rPr lang="uk-UA" sz="2400" i="1" dirty="0" err="1" smtClean="0"/>
              <a:t>к.т.н</a:t>
            </a:r>
            <a:r>
              <a:rPr lang="uk-UA" sz="2400" i="1" dirty="0" smtClean="0"/>
              <a:t>., доц. </a:t>
            </a:r>
            <a:r>
              <a:rPr lang="uk-UA" sz="2400" i="1" dirty="0" smtClean="0"/>
              <a:t>Космач Олександр Павлович</a:t>
            </a:r>
            <a:endParaRPr lang="uk-UA" sz="2400" i="1" dirty="0" smtClean="0"/>
          </a:p>
          <a:p>
            <a:r>
              <a:rPr lang="uk-UA" sz="2400" i="1" dirty="0" err="1"/>
              <a:t>к.т.н</a:t>
            </a:r>
            <a:r>
              <a:rPr lang="uk-UA" sz="2400" i="1" dirty="0" smtClean="0"/>
              <a:t>. </a:t>
            </a:r>
            <a:r>
              <a:rPr lang="uk-UA" sz="2400" i="1" dirty="0" err="1"/>
              <a:t>Безручко</a:t>
            </a:r>
            <a:r>
              <a:rPr lang="uk-UA" sz="2400" i="1" dirty="0"/>
              <a:t> </a:t>
            </a:r>
            <a:r>
              <a:rPr lang="uk-UA" sz="2400" i="1" dirty="0" err="1"/>
              <a:t>Вячеслав</a:t>
            </a:r>
            <a:r>
              <a:rPr lang="uk-UA" sz="2400" i="1" dirty="0"/>
              <a:t> Михайлович</a:t>
            </a:r>
          </a:p>
          <a:p>
            <a:endParaRPr lang="uk-UA" sz="2400" i="1" dirty="0" smtClean="0"/>
          </a:p>
          <a:p>
            <a:endParaRPr lang="uk-UA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1" y="3321445"/>
            <a:ext cx="4862189" cy="364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9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8533" cy="7559675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"/>
            <a:ext cx="4118533" cy="27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780"/>
            <a:ext cx="4219212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31" y="245948"/>
            <a:ext cx="3945255" cy="26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12" y="3583778"/>
            <a:ext cx="4122253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7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8533" cy="7559675"/>
          </a:xfrm>
          <a:prstGeom prst="rect">
            <a:avLst/>
          </a:prstGeom>
        </p:spPr>
      </p:pic>
      <p:pic>
        <p:nvPicPr>
          <p:cNvPr id="4098" name="Picture 2" descr="D:\Работа\кафедра\Дипломы, сертификаты\Конкурс студентських наукових робіт\Одеса 2020 Дрозд Дип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23" y="4049590"/>
            <a:ext cx="2440622" cy="33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\кафедра\Дипломы, сертификаты\Конкурс студентських наукових робіт\Диплом Новик Луцк 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23" y="471425"/>
            <a:ext cx="2392196" cy="33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\кафедра\Дипломы, сертификаты\Конкурс студентських наукових робіт\Диплом Бабко Луцк 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6" y="3976309"/>
            <a:ext cx="2440547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t="12218" r="33750" b="9117"/>
          <a:stretch/>
        </p:blipFill>
        <p:spPr bwMode="auto">
          <a:xfrm>
            <a:off x="5033645" y="3999137"/>
            <a:ext cx="2495002" cy="350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2" t="11995" r="33937" b="8894"/>
          <a:stretch/>
        </p:blipFill>
        <p:spPr bwMode="auto">
          <a:xfrm>
            <a:off x="5033644" y="471425"/>
            <a:ext cx="2479675" cy="344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t="11773" r="34062" b="9116"/>
          <a:stretch/>
        </p:blipFill>
        <p:spPr bwMode="auto">
          <a:xfrm>
            <a:off x="86041" y="389634"/>
            <a:ext cx="2508743" cy="353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5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1060"/>
            <a:ext cx="10744200" cy="76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32</Words>
  <Application>Microsoft Office PowerPoint</Application>
  <PresentationFormat>Произвольный</PresentationFormat>
  <Paragraphs>11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1</cp:lastModifiedBy>
  <cp:revision>44</cp:revision>
  <dcterms:created xsi:type="dcterms:W3CDTF">2020-08-27T11:47:34Z</dcterms:created>
  <dcterms:modified xsi:type="dcterms:W3CDTF">2020-12-03T10:28:31Z</dcterms:modified>
</cp:coreProperties>
</file>