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10439400" cy="7559675"/>
  <p:notesSz cx="6858000" cy="9144000"/>
  <p:defaultTextStyle>
    <a:defPPr>
      <a:defRPr lang="ru-RU"/>
    </a:defPPr>
    <a:lvl1pPr marL="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2" y="102"/>
      </p:cViewPr>
      <p:guideLst>
        <p:guide orient="horz" pos="2381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2271B-6548-4F17-AD14-5D78F8009A56}" type="datetimeFigureOut">
              <a:rPr lang="uk-UA" smtClean="0"/>
              <a:t>02.12.2020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A823E-F515-4263-BE5C-0E834D7937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217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A823E-F515-4263-BE5C-0E834D7937A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862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5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26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1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3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8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9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76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70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637FA-42D9-4BA9-951A-A181B17F8078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78D-1313-40A9-908F-08C318FD9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7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7885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51888"/>
            <a:ext cx="9320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ГУРТОК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СОЦІАЛЬНОЇ РОБОТИ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«ЧЕРНІГІВСЬКА ПОЛІТЕХНІКА»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4364"/>
            <a:ext cx="6951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Ревко Альона Миколаївна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корпус НУ «Чернігівська політехніка», 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214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alohaha19@gmail.com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712" y="1389675"/>
            <a:ext cx="4668218" cy="47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7" y="31103"/>
            <a:ext cx="10498533" cy="755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9" y="675855"/>
            <a:ext cx="7124244" cy="71242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9567" y="-178218"/>
            <a:ext cx="8159641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 КОНКУРС СТУДЕНТСЬКИХ НАУКОВИХ РОБІТ ІЗ СОЦІАЛЬНОЇ РОБОТИ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(лютий, 2020 р., Ужгородський національний університет)</a:t>
            </a:r>
          </a:p>
          <a:p>
            <a:pPr algn="ctr"/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Чичкань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Альона Олегівна, студентка 1 курсу магістратури, групи МСРп-191. Науковий керівник: кандидат педагогічних наук, доцент, 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кафедри соціальної роботи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Коленіченко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Т.І.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558377" y="5597599"/>
            <a:ext cx="8159641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І ЕТАПУ ВСЕУКРАЇНСЬКОЇ СТУДЕНТСЬКОЇ ОЛІМПІАДИ ЗІ СПЕЦІАЛЬНОСТІ "СОЦІАЛЬНА РОБОТА" 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Милько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 -1 місце</a:t>
            </a:r>
          </a:p>
          <a:p>
            <a:pPr algn="ctr"/>
            <a:r>
              <a:rPr lang="uk-UA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Гапон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Катерина- 2 місце</a:t>
            </a:r>
          </a:p>
          <a:p>
            <a:pPr algn="ctr"/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Марія- 3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</a:p>
        </p:txBody>
      </p:sp>
    </p:spTree>
    <p:extLst>
      <p:ext uri="{BB962C8B-B14F-4D97-AF65-F5344CB8AC3E}">
        <p14:creationId xmlns:p14="http://schemas.microsoft.com/office/powerpoint/2010/main" val="9147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33" y="0"/>
            <a:ext cx="10498533" cy="7559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9134" y="31103"/>
            <a:ext cx="8159641" cy="170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Круглий стіл з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нагоди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в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«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 ІНТЕЛЕКТ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СУЧАСНІ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ТА СОЦІАЛЬНІ ВИМІРИ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МОЖЛИВОСТІ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ЗАГРОЗИ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(13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 2020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року)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Кафедра інформаційних технологій та програмної інженерії.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Кафедра соціальної роботи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content.fiev4-1.fna.fbcdn.net/v/t1.0-9/98119654_3681239301902537_2020166446385987584_n.jpg?_nc_cat=108&amp;ccb=2&amp;_nc_sid=8bfeb9&amp;_nc_ohc=0ayeFp38r-8AX_FqAZ2&amp;_nc_ht=scontent.fiev4-1.fna&amp;oh=d376275cd576ea7268afc5e810b14b90&amp;oe=5FEE04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90165"/>
            <a:ext cx="6273396" cy="32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iev4-1.fna.fbcdn.net/v/t1.0-9/97639904_3681239278569206_8082521786941440000_n.jpg?_nc_cat=104&amp;ccb=2&amp;_nc_sid=8bfeb9&amp;_nc_ohc=xcolNFMec48AX-tTVW3&amp;_nc_ht=scontent.fiev4-1.fna&amp;oh=2f2c19c8019b026557155abcf09564e4&amp;oe=5FED4F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33" y="1871830"/>
            <a:ext cx="5229042" cy="261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iev4-1.fna.fbcdn.net/v/t1.0-9/97971611_3681239318569202_3656808354942025728_n.jpg?_nc_cat=106&amp;ccb=2&amp;_nc_sid=8bfeb9&amp;_nc_ohc=DCmkYl2fjn8AX_mh0Yj&amp;_nc_ht=scontent.fiev4-1.fna&amp;oh=e33add17373c7648e1c216a89d5f8f5c&amp;oe=5FEF24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52" y="4120179"/>
            <a:ext cx="6193375" cy="32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7" y="0"/>
            <a:ext cx="10498533" cy="7559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9134" y="31103"/>
            <a:ext cx="8159641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листопада 2020 року до Дня працівників соціальної сфери відбувся науково-методичний семінар «ІННОВАЦІЇ В СОЦІАЛЬНІЙ СФЕРІ: ДОСВІД І ПЕРСПЕКТИВИ» 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content.fiev4-1.fna.fbcdn.net/v/t1.0-9/123301743_4208802405812888_3892498614551681922_n.jpg?_nc_cat=101&amp;ccb=2&amp;_nc_sid=8bfeb9&amp;_nc_ohc=KjgYBDYA3qgAX8K79KI&amp;_nc_ht=scontent.fiev4-1.fna&amp;oh=17d95c7c64d6f390181e92e3f05433c1&amp;oe=5FEF00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9" y="1542325"/>
            <a:ext cx="6056625" cy="34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iev4-1.fna.fbcdn.net/v/t1.0-9/123395262_4208802525812876_5076712105585589816_n.jpg?_nc_cat=105&amp;ccb=2&amp;_nc_sid=8bfeb9&amp;_nc_ohc=mTlCDgy3apcAX-Wc6J5&amp;_nc_ht=scontent.fiev4-1.fna&amp;oh=c25796dd1538cc1d24319433ccb37b82&amp;oe=5FEE2C9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27" y="1827460"/>
            <a:ext cx="5819453" cy="32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.fiev4-1.fna.fbcdn.net/v/t1.0-9/123389862_4208802325812896_2046354325852673230_n.jpg?_nc_cat=103&amp;ccb=2&amp;_nc_sid=8bfeb9&amp;_nc_ohc=aG4Yle7KYR0AX-43vho&amp;_nc_ht=scontent.fiev4-1.fna&amp;oh=3de53318b2dd221b84e65a8d6078753c&amp;oe=5FEE13E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45" y="3994905"/>
            <a:ext cx="6139889" cy="34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1060"/>
            <a:ext cx="10744200" cy="76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114</Words>
  <Application>Microsoft Office PowerPoint</Application>
  <PresentationFormat>Произвольный</PresentationFormat>
  <Paragraphs>20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Пользователь Windows</cp:lastModifiedBy>
  <cp:revision>45</cp:revision>
  <dcterms:created xsi:type="dcterms:W3CDTF">2020-08-27T11:47:34Z</dcterms:created>
  <dcterms:modified xsi:type="dcterms:W3CDTF">2020-12-02T21:14:27Z</dcterms:modified>
</cp:coreProperties>
</file>